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643182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Подготовка специалистов в соответствии с потребностями современного рынка труда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714884"/>
            <a:ext cx="8062912" cy="1752600"/>
          </a:xfrm>
        </p:spPr>
        <p:txBody>
          <a:bodyPr/>
          <a:lstStyle/>
          <a:p>
            <a:r>
              <a:rPr lang="ru-RU" sz="28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ГБПОУ «ПГК» </a:t>
            </a:r>
          </a:p>
          <a:p>
            <a:r>
              <a:rPr lang="ru-RU" sz="28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Преподаватель Попова Елена Алексеевна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52"/>
            <a:ext cx="8301038" cy="385765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Быстро растущие потребности в социальных, экономических, духовных и политических сферах жизнедеятельности общества обусловливают необходимость воспитания высококвалифицированных, конкурентоспособных специалистов. </a:t>
            </a:r>
          </a:p>
          <a:p>
            <a:pPr algn="ctr"/>
            <a:endParaRPr lang="ru-RU" sz="2800" b="1" i="1" dirty="0">
              <a:latin typeface="Arial Black" pitchFamily="34" charset="0"/>
            </a:endParaRPr>
          </a:p>
        </p:txBody>
      </p:sp>
      <p:pic>
        <p:nvPicPr>
          <p:cNvPr id="4" name="Picture 6" descr="http://ozersk74.com/uploads/posts/2016-07/1469163496_15925-9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571876"/>
            <a:ext cx="4500594" cy="3090409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hini-bu.ru/img/14475122-baumanskaya-yuristy-po-zhilischnym-vopros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929066"/>
            <a:ext cx="3643306" cy="273855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5286380" cy="6357982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8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В современных условиях подготовка юриста имеет узкоспециализированную направленность. Предполагается, что юрист будущего не сможет одновременно осуществлять несколько видов деятельности, в связи, с чем формируются различные направления в этой области.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s608925.vk.me/v608925618/9978/rI7PxhsAap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071942"/>
            <a:ext cx="3896103" cy="259955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401080" cy="342902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Задачей преподавателя является не только передача знаний и умений будущим специалистам, но и воспитание в них личности. Немаловажным в данном случае является психологическая подготовка будущего сотрудника правоохранительных органов. </a:t>
            </a:r>
            <a:endParaRPr lang="ru-RU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301038" cy="435768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Правовой основой подготовки специалистов среднего звена по специальности «Правоохранительная деятельность» является Приказ Министерства образования и науки РФ от 12 мая 2014г. № 509«Об утверждении федерального государственного образовательного стандарта среднего профессионального образования по специальности 40.02.02 Правоохранительная деятельность» </a:t>
            </a:r>
            <a:endParaRPr lang="ru-RU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4286280" cy="578647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Все чаще в профессиональной и образовательной сферах обсуждаются профессиональные  стандарты, которые вызывают интерес и со стороны работодателей.</a:t>
            </a:r>
          </a:p>
          <a:p>
            <a:endParaRPr lang="ru-RU" dirty="0"/>
          </a:p>
        </p:txBody>
      </p:sp>
      <p:sp>
        <p:nvSpPr>
          <p:cNvPr id="17410" name="AutoShape 2" descr="https://www.eprivoz.ru/files/images/items/10/10366z77363f39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AutoShape 4" descr="https://www.eprivoz.ru/files/images/items/10/10366z77363f39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http://shini-bu.ru/img/41205888-kuzminki-yuridicheskaya-konsultaci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285860"/>
            <a:ext cx="4021381" cy="526732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5143536" cy="600079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В соответствии ст. 195.1 ТК РФ «профессиональный стандарт - характеристика квалификации, 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необходим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ой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работнику для осуществления определенного вида профессиональной деятельности, в том числе выполнения определенной трудовой функции». 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Black" pitchFamily="34" charset="0"/>
            </a:endParaRPr>
          </a:p>
        </p:txBody>
      </p:sp>
      <p:pic>
        <p:nvPicPr>
          <p:cNvPr id="19458" name="Picture 2" descr="http://tom-luchschool.edu.tomsk.ru/wp-content/uploads/2012/11/12769082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714356"/>
            <a:ext cx="3613898" cy="552926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5000660" cy="616908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8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Для подготовки высококвалифицированных, конкурентоспособных специалистов необходимо постоянное взаимодействие образовательных и профессиональных стандартов, они должны быть обязательны к применению и сопоставимы с требованиями международных стандартов.</a:t>
            </a:r>
            <a:endParaRPr lang="ru-RU" sz="28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Black" pitchFamily="34" charset="0"/>
            </a:endParaRPr>
          </a:p>
        </p:txBody>
      </p:sp>
      <p:pic>
        <p:nvPicPr>
          <p:cNvPr id="20482" name="Picture 2" descr="http://muzuz.ru/uploads/images/g/o/l/golodnij_student_felichita_po_studenches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6358" y="1785926"/>
            <a:ext cx="3838326" cy="4738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399032"/>
          </a:xfrm>
        </p:spPr>
        <p:txBody>
          <a:bodyPr/>
          <a:lstStyle/>
          <a:p>
            <a:pPr algn="ctr"/>
            <a:r>
              <a:rPr lang="ru-RU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Спасибо за внимание!</a:t>
            </a:r>
            <a:endParaRPr lang="ru-RU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119</TotalTime>
  <Words>225</Words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Подготовка специалистов в соответствии с потребностями современного рынка труда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специалистов в соответствии с потребностями современного рынка труда </dc:title>
  <cp:lastModifiedBy>user</cp:lastModifiedBy>
  <cp:revision>14</cp:revision>
  <dcterms:modified xsi:type="dcterms:W3CDTF">2016-12-20T09:18:08Z</dcterms:modified>
</cp:coreProperties>
</file>