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layfair Display" charset="-52"/>
      <p:regular r:id="rId16"/>
      <p:bold r:id="rId17"/>
      <p:italic r:id="rId18"/>
      <p:boldItalic r:id="rId19"/>
    </p:embeddedFont>
    <p:embeddedFont>
      <p:font typeface="Montserrat" charset="-52"/>
      <p:regular r:id="rId20"/>
      <p:bold r:id="rId21"/>
      <p:italic r:id="rId22"/>
      <p:boldItalic r:id="rId23"/>
    </p:embeddedFont>
    <p:embeddedFont>
      <p:font typeface="Oswald" charset="-52"/>
      <p:regular r:id="rId24"/>
      <p:bold r:id="rId25"/>
    </p:embeddedFont>
    <p:embeddedFont>
      <p:font typeface="Impact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-56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390022ce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390022ce8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390022ce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390022ce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390022ce8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390022ce8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390022ce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390022ce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390022ce8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390022ce8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390022ce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390022ce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390022ce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390022ce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390022ce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390022ce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390022ce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390022ce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390022ce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390022ce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90022ce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390022ce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390022ce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390022ce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1515200" y="1462525"/>
            <a:ext cx="6588000" cy="15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Экономия энергии</a:t>
            </a:r>
            <a:endParaRPr sz="48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3425" y="31817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Призентацию выполнил </a:t>
            </a:r>
            <a:r>
              <a:rPr lang="ru" sz="1200" dirty="0" smtClean="0"/>
              <a:t>студентка ПСО-125 </a:t>
            </a:r>
            <a:r>
              <a:rPr lang="ru" sz="1200" dirty="0"/>
              <a:t>группы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/>
              <a:t>Бояркина Анастасия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6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25" y="76200"/>
            <a:ext cx="5243976" cy="499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950" y="191900"/>
            <a:ext cx="3741900" cy="38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0" y="0"/>
            <a:ext cx="4967275" cy="41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325" y="1357100"/>
            <a:ext cx="3979099" cy="37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775" y="152400"/>
            <a:ext cx="68646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5"/>
          <p:cNvSpPr txBox="1"/>
          <p:nvPr/>
        </p:nvSpPr>
        <p:spPr>
          <a:xfrm>
            <a:off x="163100" y="3763525"/>
            <a:ext cx="7765500" cy="2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Спасибо за внимание!</a:t>
            </a:r>
            <a:endParaRPr sz="4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97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3017250" y="1834600"/>
            <a:ext cx="6211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/>
              <a:t>Что такое энергосбережение?</a:t>
            </a:r>
            <a:endParaRPr sz="3300"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8761900" y="445025"/>
            <a:ext cx="7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96750" y="210825"/>
            <a:ext cx="9144000" cy="43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50" b="1"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Энергосбережение </a:t>
            </a:r>
            <a:r>
              <a:rPr lang="ru" sz="1050" b="1"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ru" sz="1750" b="1"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это</a:t>
            </a:r>
            <a:r>
              <a:rPr lang="ru" sz="175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75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ограничение потребления различных видов энергии, в том числе введение квот на отпуск газа, тепла, электричества и т.п. с увеличением тарифов на них, контролем средств учёта затраты энергии.</a:t>
            </a:r>
            <a:endParaRPr sz="2500"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975" y="1436150"/>
            <a:ext cx="4664251" cy="370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>
                <a:latin typeface="Impact"/>
                <a:ea typeface="Impact"/>
                <a:cs typeface="Impact"/>
                <a:sym typeface="Impact"/>
              </a:rPr>
              <a:t>Знаете ли вы?</a:t>
            </a:r>
            <a:endParaRPr sz="32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2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900"/>
              <a:t>Что через кран, из которого капает вода (10 капель в минуту) вытекает до 2000 л воды в год. И если каждый из четырех членов вашей семьи, оставляет открытым водяной кран только 5 минут в день, вы теряете 7 кВтч энергии, выбросив в окно 5000 тенге? Принимать душ – намного дешевле, чем прин6имать ванну. Принимая ванну (140-180 л) Вы расходуете в три раза больше энергии, чем принимая 5 минут душ. Распылители на кранах позволяют эффективнее использовать воду.</a:t>
            </a:r>
            <a:endParaRPr sz="1900"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000" b="1" i="1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Экономия электроэнергии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445025"/>
            <a:ext cx="8520600" cy="44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 i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Экономить на электроэнергии с одной стороны проще всего: в большинстве случаев существует приборный учет, и проводимые мероприятия дают немедленный экономический эффект. С другой стороны, сложнее всего, потому что нет мероприятий, позволяющих сразу получить большую экономию. Поэтому экономия электроэнергии – тонкая, кропотливая и постоянная работа. На электроэнергию в быту приходиться 9-10% всей необходимой энергии. И хотя при использовании бытовой электротехники возможности энергосбережения (по сравнению с отоплением и горячей водой) ограничены, но по оплачиваемым Вами счетами Вы видите, что этот вид энергии относительно дорог. При покупке бытовой электротехники обратите внимание на энергопотребление, сравните различные модели и производителей. В семье из 4-х человек 1/5 электроэнергии идет на уход за вещами, одеждой. Использование современной техники и изменение наших привычек позволит экономить до 40% электроэнергии.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70999" cy="5143499"/>
          </a:xfrm>
          <a:prstGeom prst="rect">
            <a:avLst/>
          </a:prstGeom>
          <a:noFill/>
          <a:ln>
            <a:noFill/>
          </a:ln>
          <a:effectLst>
            <a:outerShdw blurRad="657225" dist="342900" dir="624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1000" y="0"/>
            <a:ext cx="3373001" cy="3913200"/>
          </a:xfrm>
          <a:prstGeom prst="rect">
            <a:avLst/>
          </a:prstGeom>
          <a:noFill/>
          <a:ln>
            <a:noFill/>
          </a:ln>
          <a:effectLst>
            <a:outerShdw blurRad="657225" dist="342900" dir="62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46950" y="65875"/>
            <a:ext cx="8450100" cy="45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accent1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Важность энергосбережения</a:t>
            </a:r>
            <a:endParaRPr sz="2050">
              <a:solidFill>
                <a:schemeClr val="accent1"/>
              </a:solidFill>
              <a:highlight>
                <a:srgbClr val="FFFFFF"/>
              </a:highlight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35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Прежде всего, энергосбережение играет важную роль в сохранении невозобновляемых энергетических ресурсов. Кроме того, на регенерацию невозобновляемых источников энергии уходят многие столетия. Более того, люди потребляют энергию быстрее, чем она может быть произведена. Поэтому энергосбережение привело бы к сохранению этих драгоценных невозобновляемых источников энергии. Энергосбережение позволит сократить расходы, связанные с ископаемыми видами топлива. Ископаемые виды топлива очень дороги для добычи. Поэтому потребители вынуждены платить более высокие цены за товары и услуги. Энергосбережение, безусловно, позволит сократить объем добываемого ископаемого топлива. Это, в свою очередь, позволит снизить издержки потребителей. Следовательно, энергосбережение укрепит экономику, поскольку потребители будут иметь больше располагаемого дохода, чтобы тратить его на товары и услуги. Энергосбережение хорошо подходит для научных исследований. Это потому, что энергосбережение дает исследователям достаточно времени для проведения исследований. Поэтому у этих исследователей будет больше времени, чтобы придумать различные энергетические решения и альтернативы. Люди должны обеспечить, чтобы иметь ископаемое топливо как можно дольше. Это даст мне достаточно времени, чтобы найти практические решения. Еще одной важной причиной энергосбережения является охрана окружающей среды. Это связано с тем, что различные источники энергии значительно вредят окружающей среде. Кроме того, сжигание ископаемого топлива значительно загрязняет атмосферу.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875" y="79075"/>
            <a:ext cx="5112199" cy="49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075" y="237175"/>
            <a:ext cx="4690574" cy="465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50" y="0"/>
            <a:ext cx="86301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PresentationFormat>Экран (16:9)</PresentationFormat>
  <Paragraphs>13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Playfair Display</vt:lpstr>
      <vt:lpstr>Montserrat</vt:lpstr>
      <vt:lpstr>Oswald</vt:lpstr>
      <vt:lpstr>Impact</vt:lpstr>
      <vt:lpstr>Times New Roman</vt:lpstr>
      <vt:lpstr>Pop</vt:lpstr>
      <vt:lpstr>Экономия энергии</vt:lpstr>
      <vt:lpstr>Слайд 2</vt:lpstr>
      <vt:lpstr>Слайд 3</vt:lpstr>
      <vt:lpstr>Знаете ли вы?</vt:lpstr>
      <vt:lpstr>Экономия электроэнергии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Экономия энергии</dc:title>
  <cp:lastModifiedBy>user</cp:lastModifiedBy>
  <cp:revision>1</cp:revision>
  <dcterms:modified xsi:type="dcterms:W3CDTF">2020-10-26T09:40:51Z</dcterms:modified>
</cp:coreProperties>
</file>