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3"/>
  </p:notesMasterIdLst>
  <p:sldIdLst>
    <p:sldId id="256" r:id="rId3"/>
    <p:sldId id="298" r:id="rId4"/>
    <p:sldId id="300" r:id="rId5"/>
    <p:sldId id="299" r:id="rId6"/>
    <p:sldId id="370" r:id="rId7"/>
    <p:sldId id="376" r:id="rId8"/>
    <p:sldId id="407" r:id="rId9"/>
    <p:sldId id="421" r:id="rId10"/>
    <p:sldId id="422" r:id="rId11"/>
    <p:sldId id="382" r:id="rId12"/>
    <p:sldId id="403" r:id="rId13"/>
    <p:sldId id="405" r:id="rId14"/>
    <p:sldId id="413" r:id="rId15"/>
    <p:sldId id="423" r:id="rId16"/>
    <p:sldId id="408" r:id="rId17"/>
    <p:sldId id="417" r:id="rId18"/>
    <p:sldId id="410" r:id="rId19"/>
    <p:sldId id="411" r:id="rId20"/>
    <p:sldId id="415" r:id="rId21"/>
    <p:sldId id="383" r:id="rId22"/>
    <p:sldId id="386" r:id="rId23"/>
    <p:sldId id="384" r:id="rId24"/>
    <p:sldId id="380" r:id="rId25"/>
    <p:sldId id="381" r:id="rId26"/>
    <p:sldId id="400" r:id="rId27"/>
    <p:sldId id="387" r:id="rId28"/>
    <p:sldId id="388" r:id="rId29"/>
    <p:sldId id="399" r:id="rId30"/>
    <p:sldId id="419" r:id="rId31"/>
    <p:sldId id="280" r:id="rId32"/>
  </p:sldIdLst>
  <p:sldSz cx="9144000" cy="6858000" type="screen4x3"/>
  <p:notesSz cx="9926638" cy="6797675"/>
  <p:defaultTextStyle>
    <a:defPPr>
      <a:defRPr lang="en-US"/>
    </a:defPPr>
    <a:lvl1pPr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1pPr>
    <a:lvl2pPr marL="4572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2pPr>
    <a:lvl3pPr marL="9144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3pPr>
    <a:lvl4pPr marL="13716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4pPr>
    <a:lvl5pPr marL="18288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5pPr>
    <a:lvl6pPr marL="2286000" algn="l" defTabSz="914400">
      <a:defRPr>
        <a:solidFill>
          <a:schemeClr val="tx1"/>
        </a:solidFill>
        <a:latin typeface="Arial"/>
        <a:ea typeface="+mn-ea"/>
        <a:cs typeface="+mn-cs"/>
      </a:defRPr>
    </a:lvl6pPr>
    <a:lvl7pPr marL="2743200" algn="l" defTabSz="914400">
      <a:defRPr>
        <a:solidFill>
          <a:schemeClr val="tx1"/>
        </a:solidFill>
        <a:latin typeface="Arial"/>
        <a:ea typeface="+mn-ea"/>
        <a:cs typeface="+mn-cs"/>
      </a:defRPr>
    </a:lvl7pPr>
    <a:lvl8pPr marL="3200400" algn="l" defTabSz="914400">
      <a:defRPr>
        <a:solidFill>
          <a:schemeClr val="tx1"/>
        </a:solidFill>
        <a:latin typeface="Arial"/>
        <a:ea typeface="+mn-ea"/>
        <a:cs typeface="+mn-cs"/>
      </a:defRPr>
    </a:lvl8pPr>
    <a:lvl9pPr marL="3657600" algn="l" defTabSz="914400">
      <a:defRPr>
        <a:solidFill>
          <a:schemeClr val="tx1"/>
        </a:solidFill>
        <a:latin typeface="Arial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6EB8"/>
    <a:srgbClr val="C0D6EE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9" autoAdjust="0"/>
    <p:restoredTop sz="94660"/>
  </p:normalViewPr>
  <p:slideViewPr>
    <p:cSldViewPr>
      <p:cViewPr>
        <p:scale>
          <a:sx n="84" d="100"/>
          <a:sy n="84" d="100"/>
        </p:scale>
        <p:origin x="-2448" y="-9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7BECF-CAB3-464D-A0B7-B002D172A497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2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1DBCE-408B-4442-9CB7-49260359FA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8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1DBCE-408B-4442-9CB7-49260359FAA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014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Блок-схема: ручной ввод 5"/>
          <p:cNvSpPr/>
          <p:nvPr userDrawn="1"/>
        </p:nvSpPr>
        <p:spPr bwMode="auto">
          <a:xfrm rot="10800000">
            <a:off x="3897079" y="1412776"/>
            <a:ext cx="5261699" cy="251054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7 h 8457"/>
              <a:gd name="connsiteX1" fmla="*/ 8850 w 10000"/>
              <a:gd name="connsiteY1" fmla="*/ 0 h 8457"/>
              <a:gd name="connsiteX2" fmla="*/ 10000 w 10000"/>
              <a:gd name="connsiteY2" fmla="*/ 8457 h 8457"/>
              <a:gd name="connsiteX3" fmla="*/ 0 w 10000"/>
              <a:gd name="connsiteY3" fmla="*/ 8457 h 8457"/>
              <a:gd name="connsiteX4" fmla="*/ 0 w 10000"/>
              <a:gd name="connsiteY4" fmla="*/ 457 h 8457"/>
              <a:gd name="connsiteX0" fmla="*/ 0 w 10000"/>
              <a:gd name="connsiteY0" fmla="*/ 0 h 11033"/>
              <a:gd name="connsiteX1" fmla="*/ 8850 w 10000"/>
              <a:gd name="connsiteY1" fmla="*/ 1033 h 11033"/>
              <a:gd name="connsiteX2" fmla="*/ 10000 w 10000"/>
              <a:gd name="connsiteY2" fmla="*/ 11033 h 11033"/>
              <a:gd name="connsiteX3" fmla="*/ 0 w 10000"/>
              <a:gd name="connsiteY3" fmla="*/ 11033 h 11033"/>
              <a:gd name="connsiteX4" fmla="*/ 0 w 10000"/>
              <a:gd name="connsiteY4" fmla="*/ 0 h 11033"/>
              <a:gd name="connsiteX0" fmla="*/ 0 w 12201"/>
              <a:gd name="connsiteY0" fmla="*/ 68 h 11101"/>
              <a:gd name="connsiteX1" fmla="*/ 12201 w 12201"/>
              <a:gd name="connsiteY1" fmla="*/ 0 h 11101"/>
              <a:gd name="connsiteX2" fmla="*/ 10000 w 12201"/>
              <a:gd name="connsiteY2" fmla="*/ 11101 h 11101"/>
              <a:gd name="connsiteX3" fmla="*/ 0 w 12201"/>
              <a:gd name="connsiteY3" fmla="*/ 11101 h 11101"/>
              <a:gd name="connsiteX4" fmla="*/ 0 w 12201"/>
              <a:gd name="connsiteY4" fmla="*/ 68 h 11101"/>
              <a:gd name="connsiteX0" fmla="*/ 0 w 12201"/>
              <a:gd name="connsiteY0" fmla="*/ 68 h 11101"/>
              <a:gd name="connsiteX1" fmla="*/ 12201 w 12201"/>
              <a:gd name="connsiteY1" fmla="*/ 0 h 11101"/>
              <a:gd name="connsiteX2" fmla="*/ 8875 w 12201"/>
              <a:gd name="connsiteY2" fmla="*/ 11038 h 11101"/>
              <a:gd name="connsiteX3" fmla="*/ 0 w 12201"/>
              <a:gd name="connsiteY3" fmla="*/ 11101 h 11101"/>
              <a:gd name="connsiteX4" fmla="*/ 0 w 12201"/>
              <a:gd name="connsiteY4" fmla="*/ 68 h 11101"/>
              <a:gd name="connsiteX0" fmla="*/ 0 w 10826"/>
              <a:gd name="connsiteY0" fmla="*/ 5 h 11038"/>
              <a:gd name="connsiteX1" fmla="*/ 10826 w 10826"/>
              <a:gd name="connsiteY1" fmla="*/ 0 h 11038"/>
              <a:gd name="connsiteX2" fmla="*/ 8875 w 10826"/>
              <a:gd name="connsiteY2" fmla="*/ 10975 h 11038"/>
              <a:gd name="connsiteX3" fmla="*/ 0 w 10826"/>
              <a:gd name="connsiteY3" fmla="*/ 11038 h 11038"/>
              <a:gd name="connsiteX4" fmla="*/ 0 w 10826"/>
              <a:gd name="connsiteY4" fmla="*/ 5 h 11038"/>
              <a:gd name="connsiteX0" fmla="*/ 0 w 10826"/>
              <a:gd name="connsiteY0" fmla="*/ 5 h 11038"/>
              <a:gd name="connsiteX1" fmla="*/ 10826 w 10826"/>
              <a:gd name="connsiteY1" fmla="*/ 0 h 11038"/>
              <a:gd name="connsiteX2" fmla="*/ 8500 w 10826"/>
              <a:gd name="connsiteY2" fmla="*/ 10944 h 11038"/>
              <a:gd name="connsiteX3" fmla="*/ 0 w 10826"/>
              <a:gd name="connsiteY3" fmla="*/ 11038 h 11038"/>
              <a:gd name="connsiteX4" fmla="*/ 0 w 10826"/>
              <a:gd name="connsiteY4" fmla="*/ 5 h 11038"/>
              <a:gd name="connsiteX0" fmla="*/ 0 w 10826"/>
              <a:gd name="connsiteY0" fmla="*/ 5 h 11038"/>
              <a:gd name="connsiteX1" fmla="*/ 10826 w 10826"/>
              <a:gd name="connsiteY1" fmla="*/ 0 h 11038"/>
              <a:gd name="connsiteX2" fmla="*/ 8967 w 10826"/>
              <a:gd name="connsiteY2" fmla="*/ 10978 h 11038"/>
              <a:gd name="connsiteX3" fmla="*/ 0 w 10826"/>
              <a:gd name="connsiteY3" fmla="*/ 11038 h 11038"/>
              <a:gd name="connsiteX4" fmla="*/ 0 w 10826"/>
              <a:gd name="connsiteY4" fmla="*/ 5 h 11038"/>
              <a:gd name="connsiteX0" fmla="*/ 0 w 10826"/>
              <a:gd name="connsiteY0" fmla="*/ 5 h 11038"/>
              <a:gd name="connsiteX1" fmla="*/ 10826 w 10826"/>
              <a:gd name="connsiteY1" fmla="*/ 0 h 11038"/>
              <a:gd name="connsiteX2" fmla="*/ 9307 w 10826"/>
              <a:gd name="connsiteY2" fmla="*/ 10944 h 11038"/>
              <a:gd name="connsiteX3" fmla="*/ 0 w 10826"/>
              <a:gd name="connsiteY3" fmla="*/ 11038 h 11038"/>
              <a:gd name="connsiteX4" fmla="*/ 0 w 10826"/>
              <a:gd name="connsiteY4" fmla="*/ 5 h 1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6" h="11038" extrusionOk="0">
                <a:moveTo>
                  <a:pt x="0" y="5"/>
                </a:moveTo>
                <a:lnTo>
                  <a:pt x="10826" y="0"/>
                </a:lnTo>
                <a:lnTo>
                  <a:pt x="9307" y="10944"/>
                </a:lnTo>
                <a:lnTo>
                  <a:pt x="0" y="11038"/>
                </a:lnTo>
                <a:lnTo>
                  <a:pt x="0" y="5"/>
                </a:lnTo>
                <a:close/>
              </a:path>
            </a:pathLst>
          </a:custGeom>
          <a:solidFill>
            <a:srgbClr val="DA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Блок-схема: ручной ввод 5"/>
          <p:cNvSpPr/>
          <p:nvPr userDrawn="1"/>
        </p:nvSpPr>
        <p:spPr bwMode="auto">
          <a:xfrm>
            <a:off x="-18316" y="1988840"/>
            <a:ext cx="5886460" cy="309634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7 h 8457"/>
              <a:gd name="connsiteX1" fmla="*/ 8850 w 10000"/>
              <a:gd name="connsiteY1" fmla="*/ 0 h 8457"/>
              <a:gd name="connsiteX2" fmla="*/ 10000 w 10000"/>
              <a:gd name="connsiteY2" fmla="*/ 8457 h 8457"/>
              <a:gd name="connsiteX3" fmla="*/ 0 w 10000"/>
              <a:gd name="connsiteY3" fmla="*/ 8457 h 8457"/>
              <a:gd name="connsiteX4" fmla="*/ 0 w 10000"/>
              <a:gd name="connsiteY4" fmla="*/ 457 h 8457"/>
              <a:gd name="connsiteX0" fmla="*/ 0 w 10000"/>
              <a:gd name="connsiteY0" fmla="*/ 0 h 11033"/>
              <a:gd name="connsiteX1" fmla="*/ 8850 w 10000"/>
              <a:gd name="connsiteY1" fmla="*/ 1033 h 11033"/>
              <a:gd name="connsiteX2" fmla="*/ 10000 w 10000"/>
              <a:gd name="connsiteY2" fmla="*/ 11033 h 11033"/>
              <a:gd name="connsiteX3" fmla="*/ 0 w 10000"/>
              <a:gd name="connsiteY3" fmla="*/ 11033 h 11033"/>
              <a:gd name="connsiteX4" fmla="*/ 0 w 10000"/>
              <a:gd name="connsiteY4" fmla="*/ 0 h 11033"/>
              <a:gd name="connsiteX0" fmla="*/ 0 w 12201"/>
              <a:gd name="connsiteY0" fmla="*/ 68 h 11101"/>
              <a:gd name="connsiteX1" fmla="*/ 12201 w 12201"/>
              <a:gd name="connsiteY1" fmla="*/ 0 h 11101"/>
              <a:gd name="connsiteX2" fmla="*/ 10000 w 12201"/>
              <a:gd name="connsiteY2" fmla="*/ 11101 h 11101"/>
              <a:gd name="connsiteX3" fmla="*/ 0 w 12201"/>
              <a:gd name="connsiteY3" fmla="*/ 11101 h 11101"/>
              <a:gd name="connsiteX4" fmla="*/ 0 w 12201"/>
              <a:gd name="connsiteY4" fmla="*/ 68 h 11101"/>
              <a:gd name="connsiteX0" fmla="*/ 0 w 12201"/>
              <a:gd name="connsiteY0" fmla="*/ 68 h 11101"/>
              <a:gd name="connsiteX1" fmla="*/ 12201 w 12201"/>
              <a:gd name="connsiteY1" fmla="*/ 0 h 11101"/>
              <a:gd name="connsiteX2" fmla="*/ 8875 w 12201"/>
              <a:gd name="connsiteY2" fmla="*/ 11038 h 11101"/>
              <a:gd name="connsiteX3" fmla="*/ 0 w 12201"/>
              <a:gd name="connsiteY3" fmla="*/ 11101 h 11101"/>
              <a:gd name="connsiteX4" fmla="*/ 0 w 12201"/>
              <a:gd name="connsiteY4" fmla="*/ 68 h 11101"/>
              <a:gd name="connsiteX0" fmla="*/ 0 w 10826"/>
              <a:gd name="connsiteY0" fmla="*/ 5 h 11038"/>
              <a:gd name="connsiteX1" fmla="*/ 10826 w 10826"/>
              <a:gd name="connsiteY1" fmla="*/ 0 h 11038"/>
              <a:gd name="connsiteX2" fmla="*/ 8875 w 10826"/>
              <a:gd name="connsiteY2" fmla="*/ 10975 h 11038"/>
              <a:gd name="connsiteX3" fmla="*/ 0 w 10826"/>
              <a:gd name="connsiteY3" fmla="*/ 11038 h 11038"/>
              <a:gd name="connsiteX4" fmla="*/ 0 w 10826"/>
              <a:gd name="connsiteY4" fmla="*/ 5 h 11038"/>
              <a:gd name="connsiteX0" fmla="*/ 0 w 10826"/>
              <a:gd name="connsiteY0" fmla="*/ 5 h 11038"/>
              <a:gd name="connsiteX1" fmla="*/ 10826 w 10826"/>
              <a:gd name="connsiteY1" fmla="*/ 0 h 11038"/>
              <a:gd name="connsiteX2" fmla="*/ 8500 w 10826"/>
              <a:gd name="connsiteY2" fmla="*/ 10944 h 11038"/>
              <a:gd name="connsiteX3" fmla="*/ 0 w 10826"/>
              <a:gd name="connsiteY3" fmla="*/ 11038 h 11038"/>
              <a:gd name="connsiteX4" fmla="*/ 0 w 10826"/>
              <a:gd name="connsiteY4" fmla="*/ 5 h 11038"/>
              <a:gd name="connsiteX0" fmla="*/ 0 w 10826"/>
              <a:gd name="connsiteY0" fmla="*/ 5 h 11038"/>
              <a:gd name="connsiteX1" fmla="*/ 10826 w 10826"/>
              <a:gd name="connsiteY1" fmla="*/ 0 h 11038"/>
              <a:gd name="connsiteX2" fmla="*/ 8967 w 10826"/>
              <a:gd name="connsiteY2" fmla="*/ 10978 h 11038"/>
              <a:gd name="connsiteX3" fmla="*/ 0 w 10826"/>
              <a:gd name="connsiteY3" fmla="*/ 11038 h 11038"/>
              <a:gd name="connsiteX4" fmla="*/ 0 w 10826"/>
              <a:gd name="connsiteY4" fmla="*/ 5 h 11038"/>
              <a:gd name="connsiteX0" fmla="*/ 0 w 10826"/>
              <a:gd name="connsiteY0" fmla="*/ 5 h 11038"/>
              <a:gd name="connsiteX1" fmla="*/ 10826 w 10826"/>
              <a:gd name="connsiteY1" fmla="*/ 0 h 11038"/>
              <a:gd name="connsiteX2" fmla="*/ 9307 w 10826"/>
              <a:gd name="connsiteY2" fmla="*/ 10944 h 11038"/>
              <a:gd name="connsiteX3" fmla="*/ 0 w 10826"/>
              <a:gd name="connsiteY3" fmla="*/ 11038 h 11038"/>
              <a:gd name="connsiteX4" fmla="*/ 0 w 10826"/>
              <a:gd name="connsiteY4" fmla="*/ 5 h 1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6" h="11038" extrusionOk="0">
                <a:moveTo>
                  <a:pt x="0" y="5"/>
                </a:moveTo>
                <a:lnTo>
                  <a:pt x="10826" y="0"/>
                </a:lnTo>
                <a:lnTo>
                  <a:pt x="9307" y="10944"/>
                </a:lnTo>
                <a:lnTo>
                  <a:pt x="0" y="11038"/>
                </a:lnTo>
                <a:lnTo>
                  <a:pt x="0" y="5"/>
                </a:lnTo>
                <a:close/>
              </a:path>
            </a:pathLst>
          </a:custGeom>
          <a:solidFill>
            <a:srgbClr val="4E9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371" y="116632"/>
            <a:ext cx="879237" cy="8792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57200" y="6400800"/>
            <a:ext cx="2667000" cy="2555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  <a:endParaRPr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5943600" y="64008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Name</a:t>
            </a:r>
            <a:endParaRPr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3657600" y="6386513"/>
            <a:ext cx="2133600" cy="2111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027A4-AFD1-4DA1-9C2F-E9B681FF948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57200" y="6400800"/>
            <a:ext cx="2667000" cy="2555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  <a:endParaRPr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5943600" y="64008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Name</a:t>
            </a:r>
            <a:endParaRPr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3657600" y="6386513"/>
            <a:ext cx="2133600" cy="2111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422DE-DEE3-4E38-B43A-283E62EA880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319088"/>
            <a:ext cx="2057400" cy="6005512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319088"/>
            <a:ext cx="6019800" cy="6005512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57200" y="6400800"/>
            <a:ext cx="2667000" cy="2555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  <a:endParaRPr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5943600" y="64008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Name</a:t>
            </a:r>
            <a:endParaRPr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3657600" y="6386513"/>
            <a:ext cx="2133600" cy="2111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F4053-E897-400A-A918-D84D0ACB772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bl" preserve="1" userDrawn="1">
  <p:cSld name="Заголовок и таблиц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547688" y="319088"/>
            <a:ext cx="7162800" cy="563562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аблица 2"/>
          <p:cNvSpPr>
            <a:spLocks noGrp="1"/>
          </p:cNvSpPr>
          <p:nvPr>
            <p:ph type="tbl" idx="1"/>
          </p:nvPr>
        </p:nvSpPr>
        <p:spPr bwMode="auto">
          <a:xfrm>
            <a:off x="457200" y="1076325"/>
            <a:ext cx="8229600" cy="5248275"/>
          </a:xfrm>
        </p:spPr>
        <p:txBody>
          <a:bodyPr/>
          <a:lstStyle/>
          <a:p>
            <a:pPr>
              <a:defRPr/>
            </a:pPr>
            <a:r>
              <a:rPr lang="ru-RU"/>
              <a:t>Вставка таблицы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57200" y="6400800"/>
            <a:ext cx="2667000" cy="2555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  <a:endParaRPr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5943600" y="64008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Name</a:t>
            </a:r>
            <a:endParaRPr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3657600" y="6386513"/>
            <a:ext cx="2133600" cy="2111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E95B3-3C07-44C6-B12B-97D132D6F85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8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300"/>
            </a:lvl1pPr>
            <a:lvl2pPr marL="441960" indent="0" algn="ctr">
              <a:buNone/>
              <a:defRPr sz="1900"/>
            </a:lvl2pPr>
            <a:lvl3pPr marL="883920" indent="0" algn="ctr">
              <a:buNone/>
              <a:defRPr sz="1700"/>
            </a:lvl3pPr>
            <a:lvl4pPr marL="1325245" indent="0" algn="ctr">
              <a:buNone/>
              <a:defRPr sz="1500"/>
            </a:lvl4pPr>
            <a:lvl5pPr marL="1767205" indent="0" algn="ctr">
              <a:buNone/>
              <a:defRPr sz="1500"/>
            </a:lvl5pPr>
            <a:lvl6pPr marL="2209165" indent="0" algn="ctr">
              <a:buNone/>
              <a:defRPr sz="1500"/>
            </a:lvl6pPr>
            <a:lvl7pPr marL="2651125" indent="0" algn="ctr">
              <a:buNone/>
              <a:defRPr sz="1500"/>
            </a:lvl7pPr>
            <a:lvl8pPr marL="3093084" indent="0" algn="ctr">
              <a:buNone/>
              <a:defRPr sz="1500"/>
            </a:lvl8pPr>
            <a:lvl9pPr marL="3534410" indent="0" algn="ctr">
              <a:buNone/>
              <a:defRPr sz="15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7350124-D80E-46A9-A506-2866C0477F7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>
            <a:cxnSpLocks/>
          </p:cNvCxnSpPr>
          <p:nvPr/>
        </p:nvCxnSpPr>
        <p:spPr bwMode="auto">
          <a:xfrm>
            <a:off x="842963" y="692696"/>
            <a:ext cx="8050212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5"/>
          <p:cNvCxnSpPr>
            <a:cxnSpLocks/>
          </p:cNvCxnSpPr>
          <p:nvPr/>
        </p:nvCxnSpPr>
        <p:spPr bwMode="auto">
          <a:xfrm>
            <a:off x="250825" y="6524625"/>
            <a:ext cx="7818438" cy="2698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735806" y="44624"/>
            <a:ext cx="8264525" cy="615602"/>
          </a:xfrm>
        </p:spPr>
        <p:txBody>
          <a:bodyPr>
            <a:noAutofit/>
          </a:bodyPr>
          <a:lstStyle>
            <a:lvl1pPr algn="ctr">
              <a:defRPr sz="1800" b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Замещающая 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Замещающий 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Замещающий 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BAB3CA71-A3DB-4544-B494-D5F99B66F766}" type="slidenum">
              <a:rPr lang="ru-RU"/>
              <a:t>‹#›</a:t>
            </a:fld>
            <a:endParaRPr lang="ru-RU"/>
          </a:p>
        </p:txBody>
      </p:sp>
      <p:sp>
        <p:nvSpPr>
          <p:cNvPr id="12" name="Прямоугольный треугольник 12"/>
          <p:cNvSpPr/>
          <p:nvPr userDrawn="1"/>
        </p:nvSpPr>
        <p:spPr bwMode="auto">
          <a:xfrm rot="16199999">
            <a:off x="8607502" y="6311549"/>
            <a:ext cx="302700" cy="755839"/>
          </a:xfrm>
          <a:prstGeom prst="rtTriangle">
            <a:avLst/>
          </a:prstGeom>
          <a:solidFill>
            <a:srgbClr val="009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371" y="116632"/>
            <a:ext cx="879237" cy="8792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23888" y="1709739"/>
            <a:ext cx="7886700" cy="2852737"/>
          </a:xfrm>
        </p:spPr>
        <p:txBody>
          <a:bodyPr anchor="b"/>
          <a:lstStyle>
            <a:lvl1pPr>
              <a:defRPr sz="58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/>
                </a:solidFill>
              </a:defRPr>
            </a:lvl1pPr>
            <a:lvl2pPr marL="441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83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252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672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09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651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930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5344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853D453-C310-44DD-84BF-74EB91DC2C1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28650" y="1825625"/>
            <a:ext cx="38862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29150" y="1825625"/>
            <a:ext cx="38862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5FCF5F0-378C-4C7E-849A-5DC6F229EB6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29842" y="365126"/>
            <a:ext cx="78867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1960" indent="0">
              <a:buNone/>
              <a:defRPr sz="1900" b="1"/>
            </a:lvl2pPr>
            <a:lvl3pPr marL="883920" indent="0">
              <a:buNone/>
              <a:defRPr sz="1700" b="1"/>
            </a:lvl3pPr>
            <a:lvl4pPr marL="1325245" indent="0">
              <a:buNone/>
              <a:defRPr sz="1500" b="1"/>
            </a:lvl4pPr>
            <a:lvl5pPr marL="1767205" indent="0">
              <a:buNone/>
              <a:defRPr sz="1500" b="1"/>
            </a:lvl5pPr>
            <a:lvl6pPr marL="2209165" indent="0">
              <a:buNone/>
              <a:defRPr sz="1500" b="1"/>
            </a:lvl6pPr>
            <a:lvl7pPr marL="2651125" indent="0">
              <a:buNone/>
              <a:defRPr sz="1500" b="1"/>
            </a:lvl7pPr>
            <a:lvl8pPr marL="3093084" indent="0">
              <a:buNone/>
              <a:defRPr sz="1500" b="1"/>
            </a:lvl8pPr>
            <a:lvl9pPr marL="3534410" indent="0">
              <a:buNone/>
              <a:defRPr sz="15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29842" y="2505074"/>
            <a:ext cx="3868340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1960" indent="0">
              <a:buNone/>
              <a:defRPr sz="1900" b="1"/>
            </a:lvl2pPr>
            <a:lvl3pPr marL="883920" indent="0">
              <a:buNone/>
              <a:defRPr sz="1700" b="1"/>
            </a:lvl3pPr>
            <a:lvl4pPr marL="1325245" indent="0">
              <a:buNone/>
              <a:defRPr sz="1500" b="1"/>
            </a:lvl4pPr>
            <a:lvl5pPr marL="1767205" indent="0">
              <a:buNone/>
              <a:defRPr sz="1500" b="1"/>
            </a:lvl5pPr>
            <a:lvl6pPr marL="2209165" indent="0">
              <a:buNone/>
              <a:defRPr sz="1500" b="1"/>
            </a:lvl6pPr>
            <a:lvl7pPr marL="2651125" indent="0">
              <a:buNone/>
              <a:defRPr sz="1500" b="1"/>
            </a:lvl7pPr>
            <a:lvl8pPr marL="3093084" indent="0">
              <a:buNone/>
              <a:defRPr sz="1500" b="1"/>
            </a:lvl8pPr>
            <a:lvl9pPr marL="3534410" indent="0">
              <a:buNone/>
              <a:defRPr sz="15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29151" y="2505074"/>
            <a:ext cx="3887391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A0A3568-CEE3-4AF0-8B11-A79695FA058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D3D2359-B928-4578-BB48-7C7A3DE484A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Блок-схема: ручной ввод 5"/>
          <p:cNvSpPr/>
          <p:nvPr userDrawn="1"/>
        </p:nvSpPr>
        <p:spPr bwMode="auto">
          <a:xfrm rot="10800000">
            <a:off x="3918812" y="2348880"/>
            <a:ext cx="5261699" cy="216024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7 h 8457"/>
              <a:gd name="connsiteX1" fmla="*/ 8850 w 10000"/>
              <a:gd name="connsiteY1" fmla="*/ 0 h 8457"/>
              <a:gd name="connsiteX2" fmla="*/ 10000 w 10000"/>
              <a:gd name="connsiteY2" fmla="*/ 8457 h 8457"/>
              <a:gd name="connsiteX3" fmla="*/ 0 w 10000"/>
              <a:gd name="connsiteY3" fmla="*/ 8457 h 8457"/>
              <a:gd name="connsiteX4" fmla="*/ 0 w 10000"/>
              <a:gd name="connsiteY4" fmla="*/ 457 h 8457"/>
              <a:gd name="connsiteX0" fmla="*/ 0 w 10000"/>
              <a:gd name="connsiteY0" fmla="*/ 0 h 11033"/>
              <a:gd name="connsiteX1" fmla="*/ 8850 w 10000"/>
              <a:gd name="connsiteY1" fmla="*/ 1033 h 11033"/>
              <a:gd name="connsiteX2" fmla="*/ 10000 w 10000"/>
              <a:gd name="connsiteY2" fmla="*/ 11033 h 11033"/>
              <a:gd name="connsiteX3" fmla="*/ 0 w 10000"/>
              <a:gd name="connsiteY3" fmla="*/ 11033 h 11033"/>
              <a:gd name="connsiteX4" fmla="*/ 0 w 10000"/>
              <a:gd name="connsiteY4" fmla="*/ 0 h 11033"/>
              <a:gd name="connsiteX0" fmla="*/ 0 w 12201"/>
              <a:gd name="connsiteY0" fmla="*/ 68 h 11101"/>
              <a:gd name="connsiteX1" fmla="*/ 12201 w 12201"/>
              <a:gd name="connsiteY1" fmla="*/ 0 h 11101"/>
              <a:gd name="connsiteX2" fmla="*/ 10000 w 12201"/>
              <a:gd name="connsiteY2" fmla="*/ 11101 h 11101"/>
              <a:gd name="connsiteX3" fmla="*/ 0 w 12201"/>
              <a:gd name="connsiteY3" fmla="*/ 11101 h 11101"/>
              <a:gd name="connsiteX4" fmla="*/ 0 w 12201"/>
              <a:gd name="connsiteY4" fmla="*/ 68 h 11101"/>
              <a:gd name="connsiteX0" fmla="*/ 0 w 12201"/>
              <a:gd name="connsiteY0" fmla="*/ 68 h 11101"/>
              <a:gd name="connsiteX1" fmla="*/ 12201 w 12201"/>
              <a:gd name="connsiteY1" fmla="*/ 0 h 11101"/>
              <a:gd name="connsiteX2" fmla="*/ 8875 w 12201"/>
              <a:gd name="connsiteY2" fmla="*/ 11038 h 11101"/>
              <a:gd name="connsiteX3" fmla="*/ 0 w 12201"/>
              <a:gd name="connsiteY3" fmla="*/ 11101 h 11101"/>
              <a:gd name="connsiteX4" fmla="*/ 0 w 12201"/>
              <a:gd name="connsiteY4" fmla="*/ 68 h 11101"/>
              <a:gd name="connsiteX0" fmla="*/ 0 w 10826"/>
              <a:gd name="connsiteY0" fmla="*/ 5 h 11038"/>
              <a:gd name="connsiteX1" fmla="*/ 10826 w 10826"/>
              <a:gd name="connsiteY1" fmla="*/ 0 h 11038"/>
              <a:gd name="connsiteX2" fmla="*/ 8875 w 10826"/>
              <a:gd name="connsiteY2" fmla="*/ 10975 h 11038"/>
              <a:gd name="connsiteX3" fmla="*/ 0 w 10826"/>
              <a:gd name="connsiteY3" fmla="*/ 11038 h 11038"/>
              <a:gd name="connsiteX4" fmla="*/ 0 w 10826"/>
              <a:gd name="connsiteY4" fmla="*/ 5 h 11038"/>
              <a:gd name="connsiteX0" fmla="*/ 0 w 10826"/>
              <a:gd name="connsiteY0" fmla="*/ 5 h 11038"/>
              <a:gd name="connsiteX1" fmla="*/ 10826 w 10826"/>
              <a:gd name="connsiteY1" fmla="*/ 0 h 11038"/>
              <a:gd name="connsiteX2" fmla="*/ 8500 w 10826"/>
              <a:gd name="connsiteY2" fmla="*/ 10944 h 11038"/>
              <a:gd name="connsiteX3" fmla="*/ 0 w 10826"/>
              <a:gd name="connsiteY3" fmla="*/ 11038 h 11038"/>
              <a:gd name="connsiteX4" fmla="*/ 0 w 10826"/>
              <a:gd name="connsiteY4" fmla="*/ 5 h 11038"/>
              <a:gd name="connsiteX0" fmla="*/ 0 w 10826"/>
              <a:gd name="connsiteY0" fmla="*/ 5 h 11038"/>
              <a:gd name="connsiteX1" fmla="*/ 10826 w 10826"/>
              <a:gd name="connsiteY1" fmla="*/ 0 h 11038"/>
              <a:gd name="connsiteX2" fmla="*/ 8967 w 10826"/>
              <a:gd name="connsiteY2" fmla="*/ 10978 h 11038"/>
              <a:gd name="connsiteX3" fmla="*/ 0 w 10826"/>
              <a:gd name="connsiteY3" fmla="*/ 11038 h 11038"/>
              <a:gd name="connsiteX4" fmla="*/ 0 w 10826"/>
              <a:gd name="connsiteY4" fmla="*/ 5 h 11038"/>
              <a:gd name="connsiteX0" fmla="*/ 0 w 10826"/>
              <a:gd name="connsiteY0" fmla="*/ 5 h 11038"/>
              <a:gd name="connsiteX1" fmla="*/ 10826 w 10826"/>
              <a:gd name="connsiteY1" fmla="*/ 0 h 11038"/>
              <a:gd name="connsiteX2" fmla="*/ 9307 w 10826"/>
              <a:gd name="connsiteY2" fmla="*/ 10944 h 11038"/>
              <a:gd name="connsiteX3" fmla="*/ 0 w 10826"/>
              <a:gd name="connsiteY3" fmla="*/ 11038 h 11038"/>
              <a:gd name="connsiteX4" fmla="*/ 0 w 10826"/>
              <a:gd name="connsiteY4" fmla="*/ 5 h 1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6" h="11038" extrusionOk="0">
                <a:moveTo>
                  <a:pt x="0" y="5"/>
                </a:moveTo>
                <a:lnTo>
                  <a:pt x="10826" y="0"/>
                </a:lnTo>
                <a:lnTo>
                  <a:pt x="9307" y="10944"/>
                </a:lnTo>
                <a:lnTo>
                  <a:pt x="0" y="11038"/>
                </a:lnTo>
                <a:lnTo>
                  <a:pt x="0" y="5"/>
                </a:lnTo>
                <a:close/>
              </a:path>
            </a:pathLst>
          </a:custGeom>
          <a:solidFill>
            <a:srgbClr val="DA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Блок-схема: ручной ввод 5"/>
          <p:cNvSpPr/>
          <p:nvPr userDrawn="1"/>
        </p:nvSpPr>
        <p:spPr bwMode="auto">
          <a:xfrm>
            <a:off x="-18316" y="2924944"/>
            <a:ext cx="5670435" cy="266429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7 h 8457"/>
              <a:gd name="connsiteX1" fmla="*/ 8850 w 10000"/>
              <a:gd name="connsiteY1" fmla="*/ 0 h 8457"/>
              <a:gd name="connsiteX2" fmla="*/ 10000 w 10000"/>
              <a:gd name="connsiteY2" fmla="*/ 8457 h 8457"/>
              <a:gd name="connsiteX3" fmla="*/ 0 w 10000"/>
              <a:gd name="connsiteY3" fmla="*/ 8457 h 8457"/>
              <a:gd name="connsiteX4" fmla="*/ 0 w 10000"/>
              <a:gd name="connsiteY4" fmla="*/ 457 h 8457"/>
              <a:gd name="connsiteX0" fmla="*/ 0 w 10000"/>
              <a:gd name="connsiteY0" fmla="*/ 0 h 11033"/>
              <a:gd name="connsiteX1" fmla="*/ 8850 w 10000"/>
              <a:gd name="connsiteY1" fmla="*/ 1033 h 11033"/>
              <a:gd name="connsiteX2" fmla="*/ 10000 w 10000"/>
              <a:gd name="connsiteY2" fmla="*/ 11033 h 11033"/>
              <a:gd name="connsiteX3" fmla="*/ 0 w 10000"/>
              <a:gd name="connsiteY3" fmla="*/ 11033 h 11033"/>
              <a:gd name="connsiteX4" fmla="*/ 0 w 10000"/>
              <a:gd name="connsiteY4" fmla="*/ 0 h 11033"/>
              <a:gd name="connsiteX0" fmla="*/ 0 w 12201"/>
              <a:gd name="connsiteY0" fmla="*/ 68 h 11101"/>
              <a:gd name="connsiteX1" fmla="*/ 12201 w 12201"/>
              <a:gd name="connsiteY1" fmla="*/ 0 h 11101"/>
              <a:gd name="connsiteX2" fmla="*/ 10000 w 12201"/>
              <a:gd name="connsiteY2" fmla="*/ 11101 h 11101"/>
              <a:gd name="connsiteX3" fmla="*/ 0 w 12201"/>
              <a:gd name="connsiteY3" fmla="*/ 11101 h 11101"/>
              <a:gd name="connsiteX4" fmla="*/ 0 w 12201"/>
              <a:gd name="connsiteY4" fmla="*/ 68 h 11101"/>
              <a:gd name="connsiteX0" fmla="*/ 0 w 12201"/>
              <a:gd name="connsiteY0" fmla="*/ 68 h 11101"/>
              <a:gd name="connsiteX1" fmla="*/ 12201 w 12201"/>
              <a:gd name="connsiteY1" fmla="*/ 0 h 11101"/>
              <a:gd name="connsiteX2" fmla="*/ 8875 w 12201"/>
              <a:gd name="connsiteY2" fmla="*/ 11038 h 11101"/>
              <a:gd name="connsiteX3" fmla="*/ 0 w 12201"/>
              <a:gd name="connsiteY3" fmla="*/ 11101 h 11101"/>
              <a:gd name="connsiteX4" fmla="*/ 0 w 12201"/>
              <a:gd name="connsiteY4" fmla="*/ 68 h 11101"/>
              <a:gd name="connsiteX0" fmla="*/ 0 w 10826"/>
              <a:gd name="connsiteY0" fmla="*/ 5 h 11038"/>
              <a:gd name="connsiteX1" fmla="*/ 10826 w 10826"/>
              <a:gd name="connsiteY1" fmla="*/ 0 h 11038"/>
              <a:gd name="connsiteX2" fmla="*/ 8875 w 10826"/>
              <a:gd name="connsiteY2" fmla="*/ 10975 h 11038"/>
              <a:gd name="connsiteX3" fmla="*/ 0 w 10826"/>
              <a:gd name="connsiteY3" fmla="*/ 11038 h 11038"/>
              <a:gd name="connsiteX4" fmla="*/ 0 w 10826"/>
              <a:gd name="connsiteY4" fmla="*/ 5 h 11038"/>
              <a:gd name="connsiteX0" fmla="*/ 0 w 10826"/>
              <a:gd name="connsiteY0" fmla="*/ 5 h 11038"/>
              <a:gd name="connsiteX1" fmla="*/ 10826 w 10826"/>
              <a:gd name="connsiteY1" fmla="*/ 0 h 11038"/>
              <a:gd name="connsiteX2" fmla="*/ 8500 w 10826"/>
              <a:gd name="connsiteY2" fmla="*/ 10944 h 11038"/>
              <a:gd name="connsiteX3" fmla="*/ 0 w 10826"/>
              <a:gd name="connsiteY3" fmla="*/ 11038 h 11038"/>
              <a:gd name="connsiteX4" fmla="*/ 0 w 10826"/>
              <a:gd name="connsiteY4" fmla="*/ 5 h 11038"/>
              <a:gd name="connsiteX0" fmla="*/ 0 w 10826"/>
              <a:gd name="connsiteY0" fmla="*/ 5 h 11038"/>
              <a:gd name="connsiteX1" fmla="*/ 10826 w 10826"/>
              <a:gd name="connsiteY1" fmla="*/ 0 h 11038"/>
              <a:gd name="connsiteX2" fmla="*/ 8967 w 10826"/>
              <a:gd name="connsiteY2" fmla="*/ 10978 h 11038"/>
              <a:gd name="connsiteX3" fmla="*/ 0 w 10826"/>
              <a:gd name="connsiteY3" fmla="*/ 11038 h 11038"/>
              <a:gd name="connsiteX4" fmla="*/ 0 w 10826"/>
              <a:gd name="connsiteY4" fmla="*/ 5 h 11038"/>
              <a:gd name="connsiteX0" fmla="*/ 0 w 10826"/>
              <a:gd name="connsiteY0" fmla="*/ 5 h 11038"/>
              <a:gd name="connsiteX1" fmla="*/ 10826 w 10826"/>
              <a:gd name="connsiteY1" fmla="*/ 0 h 11038"/>
              <a:gd name="connsiteX2" fmla="*/ 9307 w 10826"/>
              <a:gd name="connsiteY2" fmla="*/ 10944 h 11038"/>
              <a:gd name="connsiteX3" fmla="*/ 0 w 10826"/>
              <a:gd name="connsiteY3" fmla="*/ 11038 h 11038"/>
              <a:gd name="connsiteX4" fmla="*/ 0 w 10826"/>
              <a:gd name="connsiteY4" fmla="*/ 5 h 1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6" h="11038" extrusionOk="0">
                <a:moveTo>
                  <a:pt x="0" y="5"/>
                </a:moveTo>
                <a:lnTo>
                  <a:pt x="10826" y="0"/>
                </a:lnTo>
                <a:lnTo>
                  <a:pt x="9307" y="10944"/>
                </a:lnTo>
                <a:lnTo>
                  <a:pt x="0" y="11038"/>
                </a:lnTo>
                <a:lnTo>
                  <a:pt x="0" y="5"/>
                </a:lnTo>
                <a:close/>
              </a:path>
            </a:pathLst>
          </a:custGeom>
          <a:solidFill>
            <a:srgbClr val="4E9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371" y="116632"/>
            <a:ext cx="879237" cy="8792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969687D-DF59-4991-9EC1-F63BB8CE33D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29841" y="457200"/>
            <a:ext cx="2949178" cy="1600200"/>
          </a:xfrm>
        </p:spPr>
        <p:txBody>
          <a:bodyPr anchor="b"/>
          <a:lstStyle>
            <a:lvl1pPr>
              <a:defRPr sz="31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3887391" y="987427"/>
            <a:ext cx="4629150" cy="48736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41960" indent="0">
              <a:buNone/>
              <a:defRPr sz="1400"/>
            </a:lvl2pPr>
            <a:lvl3pPr marL="883920" indent="0">
              <a:buNone/>
              <a:defRPr sz="1200"/>
            </a:lvl3pPr>
            <a:lvl4pPr marL="1325245" indent="0">
              <a:buNone/>
              <a:defRPr sz="1000"/>
            </a:lvl4pPr>
            <a:lvl5pPr marL="1767205" indent="0">
              <a:buNone/>
              <a:defRPr sz="1000"/>
            </a:lvl5pPr>
            <a:lvl6pPr marL="2209165" indent="0">
              <a:buNone/>
              <a:defRPr sz="1000"/>
            </a:lvl6pPr>
            <a:lvl7pPr marL="2651125" indent="0">
              <a:buNone/>
              <a:defRPr sz="1000"/>
            </a:lvl7pPr>
            <a:lvl8pPr marL="3093084" indent="0">
              <a:buNone/>
              <a:defRPr sz="1000"/>
            </a:lvl8pPr>
            <a:lvl9pPr marL="353441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146DEB0-2257-4FA1-A65E-DBE769CDD73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29841" y="457200"/>
            <a:ext cx="2949178" cy="1600200"/>
          </a:xfrm>
        </p:spPr>
        <p:txBody>
          <a:bodyPr anchor="b"/>
          <a:lstStyle>
            <a:lvl1pPr>
              <a:defRPr sz="31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3887391" y="987427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00"/>
            </a:lvl1pPr>
            <a:lvl2pPr marL="441960" indent="0">
              <a:buNone/>
              <a:defRPr sz="2700"/>
            </a:lvl2pPr>
            <a:lvl3pPr marL="883920" indent="0">
              <a:buNone/>
              <a:defRPr sz="2300"/>
            </a:lvl3pPr>
            <a:lvl4pPr marL="1325245" indent="0">
              <a:buNone/>
              <a:defRPr sz="1900"/>
            </a:lvl4pPr>
            <a:lvl5pPr marL="1767205" indent="0">
              <a:buNone/>
              <a:defRPr sz="1900"/>
            </a:lvl5pPr>
            <a:lvl6pPr marL="2209165" indent="0">
              <a:buNone/>
              <a:defRPr sz="1900"/>
            </a:lvl6pPr>
            <a:lvl7pPr marL="2651125" indent="0">
              <a:buNone/>
              <a:defRPr sz="1900"/>
            </a:lvl7pPr>
            <a:lvl8pPr marL="3093084" indent="0">
              <a:buNone/>
              <a:defRPr sz="1900"/>
            </a:lvl8pPr>
            <a:lvl9pPr marL="3534410" indent="0">
              <a:buNone/>
              <a:defRPr sz="1900"/>
            </a:lvl9pPr>
          </a:lstStyle>
          <a:p>
            <a:pPr lvl="0"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41960" indent="0">
              <a:buNone/>
              <a:defRPr sz="1400"/>
            </a:lvl2pPr>
            <a:lvl3pPr marL="883920" indent="0">
              <a:buNone/>
              <a:defRPr sz="1200"/>
            </a:lvl3pPr>
            <a:lvl4pPr marL="1325245" indent="0">
              <a:buNone/>
              <a:defRPr sz="1000"/>
            </a:lvl4pPr>
            <a:lvl5pPr marL="1767205" indent="0">
              <a:buNone/>
              <a:defRPr sz="1000"/>
            </a:lvl5pPr>
            <a:lvl6pPr marL="2209165" indent="0">
              <a:buNone/>
              <a:defRPr sz="1000"/>
            </a:lvl6pPr>
            <a:lvl7pPr marL="2651125" indent="0">
              <a:buNone/>
              <a:defRPr sz="1000"/>
            </a:lvl7pPr>
            <a:lvl8pPr marL="3093084" indent="0">
              <a:buNone/>
              <a:defRPr sz="1000"/>
            </a:lvl8pPr>
            <a:lvl9pPr marL="353441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12495FD-AE85-441E-9874-2D49396F2EB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.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ED3DB99-5AA0-4D11-A628-B3FB50CFB26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. загол.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543675" y="365126"/>
            <a:ext cx="1971675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28650" y="365126"/>
            <a:ext cx="5800725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1178829-7F5F-4CB7-A9F2-6E38ED8DBD7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115616" y="4437112"/>
            <a:ext cx="7162800" cy="563562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57200" y="6400800"/>
            <a:ext cx="2667000" cy="2555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  <a:endParaRPr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5943600" y="64008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Name</a:t>
            </a:r>
            <a:endParaRPr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3657600" y="6386513"/>
            <a:ext cx="2133600" cy="2111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27772-AE56-460B-A39C-2DA69E5A0CC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57200" y="6400800"/>
            <a:ext cx="2667000" cy="2555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  <a:endParaRPr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5943600" y="64008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Name</a:t>
            </a:r>
            <a:endParaRPr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3657600" y="6386513"/>
            <a:ext cx="2133600" cy="2111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352EB-4D59-4C6A-AE6A-C13D7149198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 bwMode="auto">
          <a:xfrm>
            <a:off x="457200" y="6400800"/>
            <a:ext cx="2667000" cy="2555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  <a:endParaRPr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 bwMode="auto">
          <a:xfrm>
            <a:off x="5943600" y="64008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Name</a:t>
            </a:r>
            <a:endParaRPr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3657600" y="6386513"/>
            <a:ext cx="2133600" cy="2111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B0AA6-76BC-46E9-B5C6-3B9864BB052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 bwMode="auto">
          <a:xfrm>
            <a:off x="457200" y="6400800"/>
            <a:ext cx="2667000" cy="2555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  <a:endParaRPr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5943600" y="64008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Name</a:t>
            </a:r>
            <a:endParaRPr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3657600" y="6386513"/>
            <a:ext cx="2133600" cy="2111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52F01-ADE1-464D-A025-BEF0240FCEA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>
          <a:xfrm>
            <a:off x="457200" y="6400800"/>
            <a:ext cx="2667000" cy="2555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  <a:endParaRPr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xfrm>
            <a:off x="5943600" y="64008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Name</a:t>
            </a:r>
            <a:endParaRPr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3657600" y="6386513"/>
            <a:ext cx="2133600" cy="2111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77253-73A6-4902-9928-AE11F172C72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57200" y="6400800"/>
            <a:ext cx="2667000" cy="2555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  <a:endParaRPr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5943600" y="64008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Name</a:t>
            </a:r>
            <a:endParaRPr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3657600" y="6386513"/>
            <a:ext cx="2133600" cy="2111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D63E9-50AF-410A-9C32-CC8E26829DF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5" descr="Light horizontal"/>
          <p:cNvSpPr>
            <a:spLocks noChangeArrowheads="1"/>
          </p:cNvSpPr>
          <p:nvPr/>
        </p:nvSpPr>
        <p:spPr bwMode="gray">
          <a:xfrm>
            <a:off x="0" y="0"/>
            <a:ext cx="468313" cy="6858000"/>
          </a:xfrm>
          <a:prstGeom prst="rect">
            <a:avLst/>
          </a:prstGeom>
          <a:pattFill prst="ltHorz">
            <a:fgClr>
              <a:schemeClr val="bg2"/>
            </a:fgClr>
            <a:bgClr>
              <a:srgbClr val="FFFFFF"/>
            </a:bgClr>
          </a:patt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Line 17"/>
          <p:cNvSpPr>
            <a:spLocks noChangeShapeType="1"/>
          </p:cNvSpPr>
          <p:nvPr/>
        </p:nvSpPr>
        <p:spPr bwMode="gray">
          <a:xfrm>
            <a:off x="468313" y="6410325"/>
            <a:ext cx="8424862" cy="0"/>
          </a:xfrm>
          <a:prstGeom prst="line">
            <a:avLst/>
          </a:prstGeom>
          <a:noFill/>
          <a:ln w="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547688" y="319088"/>
            <a:ext cx="7162800" cy="5635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/>
  <p:txStyles>
    <p:titleStyle>
      <a:lvl1pPr algn="ctr">
        <a:spcBef>
          <a:spcPts val="0"/>
        </a:spcBef>
        <a:spcAft>
          <a:spcPts val="0"/>
        </a:spcAft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ctr">
        <a:spcBef>
          <a:spcPts val="0"/>
        </a:spcBef>
        <a:spcAft>
          <a:spcPts val="0"/>
        </a:spcAft>
        <a:defRPr sz="3200">
          <a:solidFill>
            <a:schemeClr val="bg1"/>
          </a:solidFill>
          <a:latin typeface="Verdana"/>
        </a:defRPr>
      </a:lvl2pPr>
      <a:lvl3pPr algn="ctr">
        <a:spcBef>
          <a:spcPts val="0"/>
        </a:spcBef>
        <a:spcAft>
          <a:spcPts val="0"/>
        </a:spcAft>
        <a:defRPr sz="3200">
          <a:solidFill>
            <a:schemeClr val="bg1"/>
          </a:solidFill>
          <a:latin typeface="Verdana"/>
        </a:defRPr>
      </a:lvl3pPr>
      <a:lvl4pPr algn="ctr">
        <a:spcBef>
          <a:spcPts val="0"/>
        </a:spcBef>
        <a:spcAft>
          <a:spcPts val="0"/>
        </a:spcAft>
        <a:defRPr sz="3200">
          <a:solidFill>
            <a:schemeClr val="bg1"/>
          </a:solidFill>
          <a:latin typeface="Verdana"/>
        </a:defRPr>
      </a:lvl4pPr>
      <a:lvl5pPr algn="ctr">
        <a:spcBef>
          <a:spcPts val="0"/>
        </a:spcBef>
        <a:spcAft>
          <a:spcPts val="0"/>
        </a:spcAft>
        <a:defRPr sz="3200">
          <a:solidFill>
            <a:schemeClr val="bg1"/>
          </a:solidFill>
          <a:latin typeface="Verdana"/>
        </a:defRPr>
      </a:lvl5pPr>
      <a:lvl6pPr marL="457200" algn="ctr">
        <a:spcBef>
          <a:spcPts val="0"/>
        </a:spcBef>
        <a:spcAft>
          <a:spcPts val="0"/>
        </a:spcAft>
        <a:defRPr sz="3200">
          <a:solidFill>
            <a:schemeClr val="bg1"/>
          </a:solidFill>
          <a:latin typeface="Verdana"/>
        </a:defRPr>
      </a:lvl6pPr>
      <a:lvl7pPr marL="914400" algn="ctr">
        <a:spcBef>
          <a:spcPts val="0"/>
        </a:spcBef>
        <a:spcAft>
          <a:spcPts val="0"/>
        </a:spcAft>
        <a:defRPr sz="3200">
          <a:solidFill>
            <a:schemeClr val="bg1"/>
          </a:solidFill>
          <a:latin typeface="Verdana"/>
        </a:defRPr>
      </a:lvl7pPr>
      <a:lvl8pPr marL="1371600" algn="ctr">
        <a:spcBef>
          <a:spcPts val="0"/>
        </a:spcBef>
        <a:spcAft>
          <a:spcPts val="0"/>
        </a:spcAft>
        <a:defRPr sz="3200">
          <a:solidFill>
            <a:schemeClr val="bg1"/>
          </a:solidFill>
          <a:latin typeface="Verdana"/>
        </a:defRPr>
      </a:lvl8pPr>
      <a:lvl9pPr marL="1828800" algn="ctr">
        <a:spcBef>
          <a:spcPts val="0"/>
        </a:spcBef>
        <a:spcAft>
          <a:spcPts val="0"/>
        </a:spcAft>
        <a:defRPr sz="3200">
          <a:solidFill>
            <a:schemeClr val="bg1"/>
          </a:solidFill>
          <a:latin typeface="Verdana"/>
        </a:defRPr>
      </a:lvl9pPr>
    </p:titleStyle>
    <p:bodyStyle>
      <a:lvl1pPr marL="342900" indent="-342900" algn="l">
        <a:spcBef>
          <a:spcPts val="0"/>
        </a:spcBef>
        <a:spcAft>
          <a:spcPts val="0"/>
        </a:spcAft>
        <a:buClr>
          <a:schemeClr val="hlink"/>
        </a:buClr>
        <a:buFont typeface="Wingdings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>
        <a:spcBef>
          <a:spcPts val="0"/>
        </a:spcBef>
        <a:spcAft>
          <a:spcPts val="0"/>
        </a:spcAft>
        <a:buClr>
          <a:schemeClr val="accent1"/>
        </a:buClr>
        <a:buFont typeface="Wingdings"/>
        <a:buChar char="§"/>
        <a:defRPr sz="2800">
          <a:solidFill>
            <a:schemeClr val="tx1"/>
          </a:solidFill>
          <a:latin typeface="Arial"/>
        </a:defRPr>
      </a:lvl2pPr>
      <a:lvl3pPr marL="1143000" indent="-228600" algn="l">
        <a:spcBef>
          <a:spcPts val="0"/>
        </a:spcBef>
        <a:spcAft>
          <a:spcPts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/>
        </a:defRPr>
      </a:lvl3pPr>
      <a:lvl4pPr marL="1600200" indent="-228600" algn="l">
        <a:spcBef>
          <a:spcPts val="0"/>
        </a:spcBef>
        <a:spcAft>
          <a:spcPts val="0"/>
        </a:spcAft>
        <a:buChar char="–"/>
        <a:defRPr sz="2000">
          <a:solidFill>
            <a:schemeClr val="tx1"/>
          </a:solidFill>
          <a:latin typeface="Arial"/>
        </a:defRPr>
      </a:lvl4pPr>
      <a:lvl5pPr marL="20574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Arial"/>
        </a:defRPr>
      </a:lvl5pPr>
      <a:lvl6pPr marL="25146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Arial"/>
        </a:defRPr>
      </a:lvl6pPr>
      <a:lvl7pPr marL="29718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Arial"/>
        </a:defRPr>
      </a:lvl7pPr>
      <a:lvl8pPr marL="34290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Arial"/>
        </a:defRPr>
      </a:lvl8pPr>
      <a:lvl9pPr marL="3886200" indent="-228600" algn="l">
        <a:spcBef>
          <a:spcPts val="0"/>
        </a:spcBef>
        <a:spcAft>
          <a:spcPts val="0"/>
        </a:spcAft>
        <a:buChar char="»"/>
        <a:defRPr sz="2000">
          <a:solidFill>
            <a:schemeClr val="tx1"/>
          </a:solidFill>
          <a:latin typeface="Arial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80165" tIns="40083" rIns="80165" bIns="40083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80165" tIns="40083" rIns="80165" bIns="40083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80165" tIns="40083" rIns="80165" bIns="40083" numCol="1" anchor="ctr" anchorCtr="0" compatLnSpc="1">
            <a:prstTxWarp prst="textNoShape">
              <a:avLst/>
            </a:prstTxWarp>
          </a:bodyPr>
          <a:lstStyle>
            <a:lvl1pPr>
              <a:buFont typeface="Arial"/>
              <a:buChar char="•"/>
              <a:defRPr sz="1200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80165" tIns="40083" rIns="80165" bIns="40083" numCol="1" anchor="ctr" anchorCtr="0" compatLnSpc="1">
            <a:prstTxWarp prst="textNoShape">
              <a:avLst/>
            </a:prstTxWarp>
          </a:bodyPr>
          <a:lstStyle>
            <a:lvl1pPr algn="ctr">
              <a:buFont typeface="Arial"/>
              <a:buChar char="•"/>
              <a:defRPr sz="1200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80165" tIns="40083" rIns="80165" bIns="40083" numCol="1" anchor="ctr" anchorCtr="0" compatLnSpc="1">
            <a:prstTxWarp prst="textNoShape">
              <a:avLst/>
            </a:prstTxWarp>
          </a:bodyPr>
          <a:lstStyle>
            <a:lvl1pPr algn="r" defTabSz="912813">
              <a:buFont typeface="Arial"/>
              <a:buChar char="•"/>
              <a:defRPr sz="1200">
                <a:solidFill>
                  <a:srgbClr val="898989"/>
                </a:solidFill>
                <a:latin typeface="Calibri"/>
              </a:defRPr>
            </a:lvl1pPr>
          </a:lstStyle>
          <a:p>
            <a:pPr>
              <a:defRPr/>
            </a:pPr>
            <a:fld id="{04A16C0A-18F2-465A-86BB-732E005F1B80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882650">
        <a:lnSpc>
          <a:spcPct val="90000"/>
        </a:lnSpc>
        <a:spcBef>
          <a:spcPts val="0"/>
        </a:spcBef>
        <a:spcAft>
          <a:spcPts val="0"/>
        </a:spcAft>
        <a:defRPr sz="4300">
          <a:solidFill>
            <a:schemeClr val="tx1"/>
          </a:solidFill>
          <a:latin typeface="+mj-lt"/>
          <a:ea typeface="+mj-ea"/>
          <a:cs typeface="+mj-cs"/>
        </a:defRPr>
      </a:lvl1pPr>
      <a:lvl2pPr algn="l" defTabSz="882650">
        <a:lnSpc>
          <a:spcPct val="90000"/>
        </a:lnSpc>
        <a:spcBef>
          <a:spcPts val="0"/>
        </a:spcBef>
        <a:spcAft>
          <a:spcPts val="0"/>
        </a:spcAft>
        <a:defRPr sz="4300">
          <a:solidFill>
            <a:schemeClr val="tx1"/>
          </a:solidFill>
          <a:latin typeface="Calibri Light"/>
        </a:defRPr>
      </a:lvl2pPr>
      <a:lvl3pPr algn="l" defTabSz="882650">
        <a:lnSpc>
          <a:spcPct val="90000"/>
        </a:lnSpc>
        <a:spcBef>
          <a:spcPts val="0"/>
        </a:spcBef>
        <a:spcAft>
          <a:spcPts val="0"/>
        </a:spcAft>
        <a:defRPr sz="4300">
          <a:solidFill>
            <a:schemeClr val="tx1"/>
          </a:solidFill>
          <a:latin typeface="Calibri Light"/>
        </a:defRPr>
      </a:lvl3pPr>
      <a:lvl4pPr algn="l" defTabSz="882650">
        <a:lnSpc>
          <a:spcPct val="90000"/>
        </a:lnSpc>
        <a:spcBef>
          <a:spcPts val="0"/>
        </a:spcBef>
        <a:spcAft>
          <a:spcPts val="0"/>
        </a:spcAft>
        <a:defRPr sz="4300">
          <a:solidFill>
            <a:schemeClr val="tx1"/>
          </a:solidFill>
          <a:latin typeface="Calibri Light"/>
        </a:defRPr>
      </a:lvl4pPr>
      <a:lvl5pPr algn="l" defTabSz="882650">
        <a:lnSpc>
          <a:spcPct val="90000"/>
        </a:lnSpc>
        <a:spcBef>
          <a:spcPts val="0"/>
        </a:spcBef>
        <a:spcAft>
          <a:spcPts val="0"/>
        </a:spcAft>
        <a:defRPr sz="4300">
          <a:solidFill>
            <a:schemeClr val="tx1"/>
          </a:solidFill>
          <a:latin typeface="Calibri Light"/>
        </a:defRPr>
      </a:lvl5pPr>
      <a:lvl6pPr marL="457200" algn="l" defTabSz="882650">
        <a:lnSpc>
          <a:spcPct val="90000"/>
        </a:lnSpc>
        <a:spcBef>
          <a:spcPts val="0"/>
        </a:spcBef>
        <a:spcAft>
          <a:spcPts val="0"/>
        </a:spcAft>
        <a:defRPr sz="4300">
          <a:solidFill>
            <a:schemeClr val="tx1"/>
          </a:solidFill>
          <a:latin typeface="Calibri Light"/>
        </a:defRPr>
      </a:lvl6pPr>
      <a:lvl7pPr marL="914400" algn="l" defTabSz="882650">
        <a:lnSpc>
          <a:spcPct val="90000"/>
        </a:lnSpc>
        <a:spcBef>
          <a:spcPts val="0"/>
        </a:spcBef>
        <a:spcAft>
          <a:spcPts val="0"/>
        </a:spcAft>
        <a:defRPr sz="4300">
          <a:solidFill>
            <a:schemeClr val="tx1"/>
          </a:solidFill>
          <a:latin typeface="Calibri Light"/>
        </a:defRPr>
      </a:lvl7pPr>
      <a:lvl8pPr marL="1371600" algn="l" defTabSz="882650">
        <a:lnSpc>
          <a:spcPct val="90000"/>
        </a:lnSpc>
        <a:spcBef>
          <a:spcPts val="0"/>
        </a:spcBef>
        <a:spcAft>
          <a:spcPts val="0"/>
        </a:spcAft>
        <a:defRPr sz="4300">
          <a:solidFill>
            <a:schemeClr val="tx1"/>
          </a:solidFill>
          <a:latin typeface="Calibri Light"/>
        </a:defRPr>
      </a:lvl8pPr>
      <a:lvl9pPr marL="1828800" algn="l" defTabSz="882650">
        <a:lnSpc>
          <a:spcPct val="90000"/>
        </a:lnSpc>
        <a:spcBef>
          <a:spcPts val="0"/>
        </a:spcBef>
        <a:spcAft>
          <a:spcPts val="0"/>
        </a:spcAft>
        <a:defRPr sz="4300">
          <a:solidFill>
            <a:schemeClr val="tx1"/>
          </a:solidFill>
          <a:latin typeface="Calibri Light"/>
        </a:defRPr>
      </a:lvl9pPr>
    </p:titleStyle>
    <p:bodyStyle>
      <a:lvl1pPr marL="220663" indent="-220663" algn="l" defTabSz="882650">
        <a:lnSpc>
          <a:spcPct val="90000"/>
        </a:lnSpc>
        <a:spcBef>
          <a:spcPts val="963"/>
        </a:spcBef>
        <a:spcAft>
          <a:spcPts val="0"/>
        </a:spcAft>
        <a:buFont typeface="Arial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63575" indent="-222250" algn="l" defTabSz="882650">
        <a:lnSpc>
          <a:spcPct val="90000"/>
        </a:lnSpc>
        <a:spcBef>
          <a:spcPts val="488"/>
        </a:spcBef>
        <a:spcAft>
          <a:spcPts val="0"/>
        </a:spcAft>
        <a:buFont typeface="Arial"/>
        <a:buChar char="•"/>
        <a:defRPr sz="23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2250" algn="l" defTabSz="882650">
        <a:lnSpc>
          <a:spcPct val="90000"/>
        </a:lnSpc>
        <a:spcBef>
          <a:spcPts val="488"/>
        </a:spcBef>
        <a:spcAft>
          <a:spcPts val="0"/>
        </a:spcAft>
        <a:buFont typeface="Arial"/>
        <a:buChar char="•"/>
        <a:defRPr sz="1900">
          <a:solidFill>
            <a:schemeClr val="tx1"/>
          </a:solidFill>
          <a:latin typeface="+mn-lt"/>
          <a:ea typeface="+mn-ea"/>
          <a:cs typeface="+mn-cs"/>
        </a:defRPr>
      </a:lvl3pPr>
      <a:lvl4pPr marL="1546225" indent="-220663" algn="l" defTabSz="882650">
        <a:lnSpc>
          <a:spcPct val="90000"/>
        </a:lnSpc>
        <a:spcBef>
          <a:spcPts val="488"/>
        </a:spcBef>
        <a:spcAft>
          <a:spcPts val="0"/>
        </a:spcAft>
        <a:buFont typeface="Arial"/>
        <a:buChar char="•"/>
        <a:defRPr sz="1700">
          <a:solidFill>
            <a:schemeClr val="tx1"/>
          </a:solidFill>
          <a:latin typeface="+mn-lt"/>
          <a:ea typeface="+mn-ea"/>
          <a:cs typeface="+mn-cs"/>
        </a:defRPr>
      </a:lvl4pPr>
      <a:lvl5pPr marL="1987550" indent="-220663" algn="l" defTabSz="882650">
        <a:lnSpc>
          <a:spcPct val="90000"/>
        </a:lnSpc>
        <a:spcBef>
          <a:spcPts val="488"/>
        </a:spcBef>
        <a:spcAft>
          <a:spcPts val="0"/>
        </a:spcAft>
        <a:buFont typeface="Arial"/>
        <a:buChar char="•"/>
        <a:defRPr sz="1700">
          <a:solidFill>
            <a:schemeClr val="tx1"/>
          </a:solidFill>
          <a:latin typeface="+mn-lt"/>
          <a:ea typeface="+mn-ea"/>
          <a:cs typeface="+mn-cs"/>
        </a:defRPr>
      </a:lvl5pPr>
      <a:lvl6pPr marL="2430145" indent="-220980" algn="l" defTabSz="883285">
        <a:lnSpc>
          <a:spcPct val="90000"/>
        </a:lnSpc>
        <a:spcBef>
          <a:spcPts val="485"/>
        </a:spcBef>
        <a:buFont typeface="Arial"/>
        <a:buChar char="•"/>
        <a:defRPr sz="1700">
          <a:solidFill>
            <a:schemeClr val="tx1"/>
          </a:solidFill>
          <a:latin typeface="+mn-lt"/>
          <a:ea typeface="+mn-ea"/>
          <a:cs typeface="+mn-cs"/>
        </a:defRPr>
      </a:lvl6pPr>
      <a:lvl7pPr marL="2872105" indent="-220980" algn="l" defTabSz="883285">
        <a:lnSpc>
          <a:spcPct val="90000"/>
        </a:lnSpc>
        <a:spcBef>
          <a:spcPts val="485"/>
        </a:spcBef>
        <a:buFont typeface="Arial"/>
        <a:buChar char="•"/>
        <a:defRPr sz="1700">
          <a:solidFill>
            <a:schemeClr val="tx1"/>
          </a:solidFill>
          <a:latin typeface="+mn-lt"/>
          <a:ea typeface="+mn-ea"/>
          <a:cs typeface="+mn-cs"/>
        </a:defRPr>
      </a:lvl7pPr>
      <a:lvl8pPr marL="3313430" indent="-220980" algn="l" defTabSz="883285">
        <a:lnSpc>
          <a:spcPct val="90000"/>
        </a:lnSpc>
        <a:spcBef>
          <a:spcPts val="485"/>
        </a:spcBef>
        <a:buFont typeface="Arial"/>
        <a:buChar char="•"/>
        <a:defRPr sz="1700">
          <a:solidFill>
            <a:schemeClr val="tx1"/>
          </a:solidFill>
          <a:latin typeface="+mn-lt"/>
          <a:ea typeface="+mn-ea"/>
          <a:cs typeface="+mn-cs"/>
        </a:defRPr>
      </a:lvl8pPr>
      <a:lvl9pPr marL="3755390" indent="-220980" algn="l" defTabSz="883285">
        <a:lnSpc>
          <a:spcPct val="90000"/>
        </a:lnSpc>
        <a:spcBef>
          <a:spcPts val="485"/>
        </a:spcBef>
        <a:buFont typeface="Arial"/>
        <a:buChar char="•"/>
        <a:defRPr sz="17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3285"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441960" algn="l" defTabSz="883285">
        <a:defRPr sz="1700">
          <a:solidFill>
            <a:schemeClr val="tx1"/>
          </a:solidFill>
          <a:latin typeface="+mn-lt"/>
          <a:ea typeface="+mn-ea"/>
          <a:cs typeface="+mn-cs"/>
        </a:defRPr>
      </a:lvl2pPr>
      <a:lvl3pPr marL="883920" algn="l" defTabSz="883285">
        <a:defRPr sz="1700">
          <a:solidFill>
            <a:schemeClr val="tx1"/>
          </a:solidFill>
          <a:latin typeface="+mn-lt"/>
          <a:ea typeface="+mn-ea"/>
          <a:cs typeface="+mn-cs"/>
        </a:defRPr>
      </a:lvl3pPr>
      <a:lvl4pPr marL="1325245" algn="l" defTabSz="883285">
        <a:defRPr sz="1700">
          <a:solidFill>
            <a:schemeClr val="tx1"/>
          </a:solidFill>
          <a:latin typeface="+mn-lt"/>
          <a:ea typeface="+mn-ea"/>
          <a:cs typeface="+mn-cs"/>
        </a:defRPr>
      </a:lvl4pPr>
      <a:lvl5pPr marL="1767205" algn="l" defTabSz="883285">
        <a:defRPr sz="1700">
          <a:solidFill>
            <a:schemeClr val="tx1"/>
          </a:solidFill>
          <a:latin typeface="+mn-lt"/>
          <a:ea typeface="+mn-ea"/>
          <a:cs typeface="+mn-cs"/>
        </a:defRPr>
      </a:lvl5pPr>
      <a:lvl6pPr marL="2209165" algn="l" defTabSz="883285">
        <a:defRPr sz="1700">
          <a:solidFill>
            <a:schemeClr val="tx1"/>
          </a:solidFill>
          <a:latin typeface="+mn-lt"/>
          <a:ea typeface="+mn-ea"/>
          <a:cs typeface="+mn-cs"/>
        </a:defRPr>
      </a:lvl6pPr>
      <a:lvl7pPr marL="2651125" algn="l" defTabSz="883285">
        <a:defRPr sz="1700">
          <a:solidFill>
            <a:schemeClr val="tx1"/>
          </a:solidFill>
          <a:latin typeface="+mn-lt"/>
          <a:ea typeface="+mn-ea"/>
          <a:cs typeface="+mn-cs"/>
        </a:defRPr>
      </a:lvl7pPr>
      <a:lvl8pPr marL="3093084" algn="l" defTabSz="883285">
        <a:defRPr sz="1700">
          <a:solidFill>
            <a:schemeClr val="tx1"/>
          </a:solidFill>
          <a:latin typeface="+mn-lt"/>
          <a:ea typeface="+mn-ea"/>
          <a:cs typeface="+mn-cs"/>
        </a:defRPr>
      </a:lvl8pPr>
      <a:lvl9pPr marL="3534410" algn="l" defTabSz="883285">
        <a:defRPr sz="17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2.docx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Блок-схема: ручной ввод 8"/>
          <p:cNvSpPr/>
          <p:nvPr/>
        </p:nvSpPr>
        <p:spPr bwMode="auto">
          <a:xfrm rot="16200000" flipH="1">
            <a:off x="5085094" y="-180436"/>
            <a:ext cx="2465694" cy="5652121"/>
          </a:xfrm>
          <a:prstGeom prst="flowChartManualInput">
            <a:avLst/>
          </a:prstGeom>
          <a:solidFill>
            <a:srgbClr val="C0D6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ручной ввод 9"/>
          <p:cNvSpPr/>
          <p:nvPr/>
        </p:nvSpPr>
        <p:spPr bwMode="auto">
          <a:xfrm rot="5400000" flipH="1">
            <a:off x="1421085" y="567748"/>
            <a:ext cx="3097977" cy="5940157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491880" y="6066092"/>
            <a:ext cx="5400428" cy="381000"/>
          </a:xfrm>
        </p:spPr>
        <p:txBody>
          <a:bodyPr/>
          <a:lstStyle/>
          <a:p>
            <a:pPr marL="0" indent="0" algn="r">
              <a:buNone/>
              <a:defRPr/>
            </a:pPr>
            <a:r>
              <a:rPr lang="ru-RU" sz="1600" b="1" dirty="0" smtClean="0">
                <a:solidFill>
                  <a:schemeClr val="tx2"/>
                </a:solidFill>
                <a:latin typeface="Arial"/>
                <a:cs typeface="Arial"/>
              </a:rPr>
              <a:t>Срок действия проекта: с 1.09.21 г. по 31.05.2023 г.  </a:t>
            </a:r>
            <a:endParaRPr sz="16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5" name="Заголовок 1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79512" y="2132039"/>
            <a:ext cx="4788024" cy="864913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Arial"/>
              </a:rPr>
              <a:t>РИП «ЦЕНТР ПРОФЕССИОНАЛЬНОГО РАЗВИТИЯ ПЕДАГОГОВ – ИННОВАЦИОННЫЙ ЭЛЕМЕНТ В ОРГАНИЗАЦИОННОЙ СТРУКТУРЕ ПРОФЕССИОНАЛЬНОЙ ОБРАЗОВАТЕЛЬНОЙ ОРГАНИЗАЦИИ»</a:t>
            </a:r>
            <a:endParaRPr sz="1600" b="1" dirty="0"/>
          </a:p>
        </p:txBody>
      </p:sp>
      <p:sp>
        <p:nvSpPr>
          <p:cNvPr id="7" name="Заголовок 1"/>
          <p:cNvSpPr txBox="1">
            <a:spLocks noChangeArrowheads="1"/>
          </p:cNvSpPr>
          <p:nvPr/>
        </p:nvSpPr>
        <p:spPr bwMode="auto">
          <a:xfrm>
            <a:off x="5868144" y="1628800"/>
            <a:ext cx="3203848" cy="2088232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3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9pPr>
          </a:lstStyle>
          <a:p>
            <a:pPr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Arial"/>
              </a:rPr>
              <a:t>Руководитель проекта: </a:t>
            </a:r>
          </a:p>
          <a:p>
            <a:pPr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"/>
              </a:rPr>
              <a:t>Смагина О.А., </a:t>
            </a:r>
            <a:r>
              <a:rPr lang="ru-RU" sz="1600" dirty="0" smtClean="0">
                <a:solidFill>
                  <a:srgbClr val="002060"/>
                </a:solidFill>
                <a:latin typeface="Arial"/>
              </a:rPr>
              <a:t>к. п. н.,</a:t>
            </a:r>
          </a:p>
          <a:p>
            <a:pPr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"/>
              </a:rPr>
              <a:t>директор ГБПОУ «ПГК»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Arial"/>
              </a:rPr>
              <a:t>Куратор проекта:</a:t>
            </a:r>
          </a:p>
          <a:p>
            <a:pPr>
              <a:defRPr/>
            </a:pPr>
            <a:r>
              <a:rPr lang="ru-RU" sz="1600" dirty="0" err="1" smtClean="0">
                <a:solidFill>
                  <a:srgbClr val="002060"/>
                </a:solidFill>
                <a:latin typeface="Arial"/>
              </a:rPr>
              <a:t>Мезенева</a:t>
            </a:r>
            <a:r>
              <a:rPr lang="ru-RU" sz="1600" dirty="0" smtClean="0">
                <a:solidFill>
                  <a:srgbClr val="002060"/>
                </a:solidFill>
                <a:latin typeface="Arial"/>
              </a:rPr>
              <a:t> О.В., к. п. н.,  старший методист ГБПОУ «ПГК»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6" name="Заголовок 1"/>
          <p:cNvSpPr txBox="1">
            <a:spLocks noChangeArrowheads="1"/>
          </p:cNvSpPr>
          <p:nvPr/>
        </p:nvSpPr>
        <p:spPr bwMode="auto">
          <a:xfrm>
            <a:off x="164371" y="4221904"/>
            <a:ext cx="4788024" cy="864913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3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ГБПОУ «ПГК»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 txBox="1">
            <a:spLocks noChangeArrowheads="1"/>
          </p:cNvSpPr>
          <p:nvPr/>
        </p:nvSpPr>
        <p:spPr bwMode="auto">
          <a:xfrm>
            <a:off x="562599" y="5229200"/>
            <a:ext cx="8113857" cy="864913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3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9pPr>
          </a:lstStyle>
          <a:p>
            <a:pPr>
              <a:defRPr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по РИП за 2022-23 уч. год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0" y="192105"/>
            <a:ext cx="975707" cy="975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Участие 15 педагогов ГБПОУ «ПГК» во внешних педагогических конкурсах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166696"/>
              </p:ext>
            </p:extLst>
          </p:nvPr>
        </p:nvGraphicFramePr>
        <p:xfrm>
          <a:off x="971600" y="620688"/>
          <a:ext cx="7920880" cy="6138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260"/>
                <a:gridCol w="6205516"/>
                <a:gridCol w="936104"/>
              </a:tblGrid>
              <a:tr h="85701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№ п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</a:t>
                      </a:r>
                      <a:r>
                        <a:rPr lang="ru-RU" baseline="0" dirty="0" smtClean="0"/>
                        <a:t> конкурса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участников</a:t>
                      </a:r>
                      <a:endParaRPr lang="ru-RU" dirty="0"/>
                    </a:p>
                  </a:txBody>
                  <a:tcPr/>
                </a:tc>
              </a:tr>
              <a:tr h="40008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Областной конкурс «Мой наставник»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0008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Областной конкурс «Лучшие практики воспитания»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0008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Областной конкурс «Классный руководитель – 2022»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0008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Областной конкурс «Преподаватель года ПОО – 2023»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0141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Областной конкурс методических материалов «Растим патриотов России»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3148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XV </a:t>
                      </a: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Всероссийский педагогический конкурс «</a:t>
                      </a:r>
                      <a:r>
                        <a:rPr lang="ru-RU" sz="1800" dirty="0" err="1" smtClean="0">
                          <a:latin typeface="Arial" pitchFamily="34" charset="0"/>
                          <a:cs typeface="Arial" pitchFamily="34" charset="0"/>
                        </a:rPr>
                        <a:t>ФГОСОБРазование</a:t>
                      </a:r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» 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0008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Областной конкурс</a:t>
                      </a:r>
                      <a:r>
                        <a:rPr lang="ru-RU" baseline="0" dirty="0" smtClean="0">
                          <a:latin typeface="Arial" pitchFamily="34" charset="0"/>
                          <a:cs typeface="Arial" pitchFamily="34" charset="0"/>
                        </a:rPr>
                        <a:t> методических идей молодых педагогов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0008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Областной конкурс «Лучший мастер п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о - 2023»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0141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Областной</a:t>
                      </a:r>
                      <a:r>
                        <a:rPr lang="ru-RU" baseline="0" dirty="0" smtClean="0">
                          <a:latin typeface="Arial" pitchFamily="34" charset="0"/>
                          <a:cs typeface="Arial" pitchFamily="34" charset="0"/>
                        </a:rPr>
                        <a:t> дистанционный конкурс «Копилка методических идей»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0008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Областной конкурс «Воспитать человека»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0141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Всероссийский педагогический конкурс «Педагогика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 XXI </a:t>
                      </a:r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века: опыт, достижения, методика». 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6168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ИТОГИ участия наставников во внешних профессиональных конкурсах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Mezeneva\Desktop\2 год Отчет по РИП № 1\Достижения наставников 2 семестр 23 г\Надежкина\attachment (1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32048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96044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31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ИТОГИ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участия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наставников во внешних профессиональных конкурсах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03244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093866"/>
              </p:ext>
            </p:extLst>
          </p:nvPr>
        </p:nvGraphicFramePr>
        <p:xfrm>
          <a:off x="4860032" y="1196752"/>
          <a:ext cx="4032250" cy="532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8" name="Acrobat Document" r:id="rId4" imgW="5667119" imgH="8019810" progId="AcroExch.Document.11">
                  <p:embed/>
                </p:oleObj>
              </mc:Choice>
              <mc:Fallback>
                <p:oleObj name="Acrobat Document" r:id="rId4" imgW="5667119" imgH="801981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1196752"/>
                        <a:ext cx="4032250" cy="53285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964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ezeneva\Desktop\Достижения наставников 2 семестр 23 г\Сараева\Screenshot_20230530_204458_Microsoft 365 (Office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" y="44623"/>
            <a:ext cx="4479280" cy="66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080881"/>
              </p:ext>
            </p:extLst>
          </p:nvPr>
        </p:nvGraphicFramePr>
        <p:xfrm>
          <a:off x="4644008" y="13677"/>
          <a:ext cx="4392613" cy="666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1" name="Acrobat Document" r:id="rId4" imgW="5667119" imgH="8019810" progId="AcroExch.Document.11">
                  <p:embed/>
                </p:oleObj>
              </mc:Choice>
              <mc:Fallback>
                <p:oleObj name="Acrobat Document" r:id="rId4" imgW="5667119" imgH="801981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13677"/>
                        <a:ext cx="4392613" cy="666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0576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807376"/>
              </p:ext>
            </p:extLst>
          </p:nvPr>
        </p:nvGraphicFramePr>
        <p:xfrm>
          <a:off x="1763688" y="12292"/>
          <a:ext cx="60486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1" name="Acrobat Document" r:id="rId3" imgW="5667119" imgH="8019810" progId="AcroExch.Document.11">
                  <p:embed/>
                </p:oleObj>
              </mc:Choice>
              <mc:Fallback>
                <p:oleObj name="Acrobat Document" r:id="rId3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3688" y="12292"/>
                        <a:ext cx="60486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8232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4624"/>
            <a:ext cx="8100739" cy="615602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Расчет личного рейтинга наставников за 2 семестр 2022-23 уч. года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164417"/>
              </p:ext>
            </p:extLst>
          </p:nvPr>
        </p:nvGraphicFramePr>
        <p:xfrm>
          <a:off x="755576" y="836712"/>
          <a:ext cx="8064896" cy="5616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5" name="Документ" r:id="rId3" imgW="9722161" imgH="5772508" progId="Word.Document.12">
                  <p:embed/>
                </p:oleObj>
              </mc:Choice>
              <mc:Fallback>
                <p:oleObj name="Документ" r:id="rId3" imgW="9722161" imgH="577250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6" y="836712"/>
                        <a:ext cx="8064896" cy="5616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8522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 Технология оценки эффективности работы наставников молодых педагогов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80728"/>
            <a:ext cx="7886700" cy="5544616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Критерии  оценки: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1.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Выполнение срока сдачи плана работы с молодым педагогом.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2. Выполнение срока сдачи отчетной документации.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3. Выполнение плана работы с молодым педагогом.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4. Подготовка открытого урока с молодым педагогом.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5. Участие молодого педагога в профессиональных конкурсах.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6. Достижения молодого педагога.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7. Личные достижения наставника молодого педагога.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8. Удовлетворенность наставляемого педагога работой с наставником.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9. Положительная динамика роста профессионального мастерства наставляемого педагога.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10.Качество методической разработки урока молодого педагога.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11. Быстрота адаптации молодого педагога к корпоративной культуре.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12. Качество отношений молодого педагога с коллегами.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2805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Лучшие наставники (ТОП-10) </a:t>
            </a:r>
            <a:b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итогам 2 семестра 2022-23 уч. года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5060776"/>
          </a:xfrm>
        </p:spPr>
        <p:txBody>
          <a:bodyPr/>
          <a:lstStyle/>
          <a:p>
            <a:pPr marL="11430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Рейтинг № 1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Левина Г.Г., Селиверстова И.В.(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30 б.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1430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Рейтинг № 2 – 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Лейканд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В.Б., 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Матьякубов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Х.М.(</a:t>
            </a: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29 б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14300" indent="0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Рейтинг № 3 – 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Памурзина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М.А.          (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28 б.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14300" indent="0"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Рейтинг № 4 </a:t>
            </a: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Крашенинникова З.С. (</a:t>
            </a: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27 б.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14300" indent="0"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Рейтинг № 5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Витенко Е.Л., Хлопков К.И.,  </a:t>
            </a:r>
          </a:p>
          <a:p>
            <a:pPr marL="11430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Москалева Н.В.           (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26 б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14300" indent="0">
              <a:buNone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Рейтинг № 6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Гусарова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В.П.              (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24 б.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14300" indent="0">
              <a:buNone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Mezeneva\Desktop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59" y="4501862"/>
            <a:ext cx="252028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ezeneva\Desktop\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45502"/>
            <a:ext cx="2304256" cy="144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ezeneva\Desktop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31086"/>
            <a:ext cx="2448272" cy="147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25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Управленческие решения по итогам расчета рейтинга наставников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836712"/>
            <a:ext cx="8191822" cy="5340251"/>
          </a:xfrm>
        </p:spPr>
        <p:txBody>
          <a:bodyPr/>
          <a:lstStyle/>
          <a:p>
            <a:pPr marL="571500" indent="-457200">
              <a:buAutoNum type="arabicParenR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утвердить отчет за 2-ой год работы РИП № 1 и положительно оценить ее работу;</a:t>
            </a:r>
          </a:p>
          <a:p>
            <a:pPr marL="571500" indent="-457200">
              <a:buAutoNum type="arabicParenR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расформировать неэффективные наставнические пары и назначить новых наставников для молодых педагогов;</a:t>
            </a:r>
          </a:p>
          <a:p>
            <a:pPr marL="571500" indent="-457200">
              <a:buAutoNum type="arabicParenR"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фото лучших наставников колледжа (ТОП-10) разместить на электронной Доске Почета «Лучшие наставники ПГК». </a:t>
            </a:r>
          </a:p>
          <a:p>
            <a:endParaRPr lang="ru-RU" dirty="0"/>
          </a:p>
        </p:txBody>
      </p:sp>
      <p:pic>
        <p:nvPicPr>
          <p:cNvPr id="4" name="Picture 2" descr="C:\Users\Mezeneva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49080"/>
            <a:ext cx="705678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017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Фрагменты виртуального стенда по реализации наставничества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(форма наставничества - «педагог-педагог»)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482" name="Picture 2" descr="C:\Users\Mezeneva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0077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Mezeneva\Desktop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00776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Mezeneva\Desktop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10445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79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806" y="44624"/>
            <a:ext cx="8264525" cy="864096"/>
          </a:xfrm>
        </p:spPr>
        <p:txBody>
          <a:bodyPr/>
          <a:lstStyle/>
          <a:p>
            <a:r>
              <a:rPr lang="ru-RU" dirty="0" smtClean="0">
                <a:solidFill>
                  <a:srgbClr val="4C6EB8"/>
                </a:solidFill>
              </a:rPr>
              <a:t>Центр профессионального развития педагогов – инновационный элемент в организационной структуре ПОО</a:t>
            </a:r>
            <a:endParaRPr lang="ru-RU" dirty="0">
              <a:solidFill>
                <a:srgbClr val="4C6EB8"/>
              </a:solidFill>
            </a:endParaRPr>
          </a:p>
        </p:txBody>
      </p:sp>
      <p:sp>
        <p:nvSpPr>
          <p:cNvPr id="4" name="Заголовок 1"/>
          <p:cNvSpPr txBox="1">
            <a:spLocks noChangeArrowheads="1"/>
          </p:cNvSpPr>
          <p:nvPr/>
        </p:nvSpPr>
        <p:spPr bwMode="auto">
          <a:xfrm>
            <a:off x="107504" y="2636912"/>
            <a:ext cx="2952328" cy="864913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3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9pPr>
          </a:lstStyle>
          <a:p>
            <a:pPr>
              <a:defRPr/>
            </a:pPr>
            <a:r>
              <a:rPr lang="ru-RU" sz="2400" b="1" dirty="0" smtClean="0">
                <a:solidFill>
                  <a:srgbClr val="4C6EB8"/>
                </a:solidFill>
                <a:latin typeface="Arial"/>
              </a:rPr>
              <a:t>Актуальность проекта</a:t>
            </a:r>
            <a:endParaRPr lang="ru-RU" sz="2400" dirty="0">
              <a:solidFill>
                <a:srgbClr val="4C6EB8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43808" y="1233163"/>
            <a:ext cx="6012506" cy="4654511"/>
          </a:xfrm>
          <a:prstGeom prst="roundRect">
            <a:avLst/>
          </a:prstGeom>
          <a:solidFill>
            <a:srgbClr val="4C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  объявлен Годом педагога и наставника 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371" y="116632"/>
            <a:ext cx="879237" cy="879237"/>
          </a:xfrm>
          <a:prstGeom prst="rect">
            <a:avLst/>
          </a:prstGeom>
        </p:spPr>
      </p:pic>
      <p:pic>
        <p:nvPicPr>
          <p:cNvPr id="10242" name="Picture 2" descr="C:\Users\Mezeneva\Desktop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853" y="2924944"/>
            <a:ext cx="4568415" cy="241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57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Трансляция опыта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на региональном практическом семинаре 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 ГБПОУ «ПГК» 29.09.23 г. (подготовлено 4 доклада)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5195695"/>
              </p:ext>
            </p:extLst>
          </p:nvPr>
        </p:nvGraphicFramePr>
        <p:xfrm>
          <a:off x="827584" y="836712"/>
          <a:ext cx="7704856" cy="5688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9" name="Документ" r:id="rId3" imgW="10288623" imgH="7244185" progId="Word.Document.12">
                  <p:embed/>
                </p:oleObj>
              </mc:Choice>
              <mc:Fallback>
                <p:oleObj name="Документ" r:id="rId3" imgW="10288623" imgH="7244185" progId="Word.Document.12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836712"/>
                        <a:ext cx="7704856" cy="5688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6775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6919" y="980728"/>
            <a:ext cx="8472518" cy="5098571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ГБПОУ «ПГК» принял участие в 1-ом региональном форуме наставников «Профессиональное развитие педагога: организационные и методические основы, модели и смыслы наставничества».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20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Участие в работе 1-го регионального форума наставников </a:t>
            </a:r>
            <a:b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9-10.11.22 г.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User\Desktop\Наставничество\20221110_102346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420888"/>
            <a:ext cx="3350176" cy="4151384"/>
          </a:xfrm>
          <a:prstGeom prst="rect">
            <a:avLst/>
          </a:prstGeom>
          <a:noFill/>
        </p:spPr>
      </p:pic>
      <p:pic>
        <p:nvPicPr>
          <p:cNvPr id="5" name="Picture 2" descr="C:\Users\User\Desktop\Наставничество\IMG-e0c9211928e6e123d7a673027fc4564d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420888"/>
            <a:ext cx="4894264" cy="4151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485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Трансляция опыта на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областном Форуме инноваций 15.12.22 г.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(подготовлено 2 доклада –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Мезеневой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О.В. и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Решетковой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Е.А.)</a:t>
            </a:r>
            <a:endParaRPr lang="ru-RU" dirty="0"/>
          </a:p>
        </p:txBody>
      </p:sp>
      <p:pic>
        <p:nvPicPr>
          <p:cNvPr id="4" name="Объект 3" descr="C:\Users\Mezeneva\Desktop\НОВАЯ АТТЕСТАЦИЯ\Сертификат Мезеневой (форум инноваций 15.12.22 г.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92696"/>
            <a:ext cx="4680520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613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4624"/>
            <a:ext cx="8100739" cy="864096"/>
          </a:xfrm>
        </p:spPr>
        <p:txBody>
          <a:bodyPr/>
          <a:lstStyle/>
          <a:p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Трансляция опыта на Межрегиональном Круглом столе</a:t>
            </a:r>
            <a:b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«Наставничество: модный тренд или осознанная необходимость» 28.02.23 г.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7056784" cy="573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553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Сертификат участника Межрегионального Круглого стола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558145"/>
              </p:ext>
            </p:extLst>
          </p:nvPr>
        </p:nvGraphicFramePr>
        <p:xfrm>
          <a:off x="1115616" y="692696"/>
          <a:ext cx="7272808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2" name="Acrobat Document" r:id="rId3" imgW="8019977" imgH="5667300" progId="AcroExch.Document.11">
                  <p:embed/>
                </p:oleObj>
              </mc:Choice>
              <mc:Fallback>
                <p:oleObj name="Acrobat Document" r:id="rId3" imgW="8019977" imgH="5667300" progId="AcroExch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692696"/>
                        <a:ext cx="7272808" cy="58326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5614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Проведение Круглого стола 24.03.23 г. в формате городского 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Форума «Наставничество: ресурс адаптации и развития»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9458" name="Picture 2" descr="C:\Users\Mezeneva\Desktop\Круглый стол\Фото 1 Круглый стол в ПГК 24.03.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64" y="908720"/>
            <a:ext cx="44284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Mezeneva\Desktop\Круглый стол\Фото 2 Круглый стол в ПГК 24.03.23 г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561662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726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Проведен Круглый стол (мастер-класс) в формате Форума Самарского управления образования 24.03.23 г.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172934"/>
              </p:ext>
            </p:extLst>
          </p:nvPr>
        </p:nvGraphicFramePr>
        <p:xfrm>
          <a:off x="971600" y="692696"/>
          <a:ext cx="7848872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6" name="Acrobat Document" r:id="rId3" imgW="8019977" imgH="5667300" progId="AcroExch.Document.11">
                  <p:embed/>
                </p:oleObj>
              </mc:Choice>
              <mc:Fallback>
                <p:oleObj name="Acrobat Document" r:id="rId3" imgW="8019977" imgH="5667300" progId="AcroExch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692696"/>
                        <a:ext cx="7848872" cy="58326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6717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Трансляция опыта на 1-ой Региональной НПК «Профессионалитет: новый уровень образования» 18.05.23 г.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692696"/>
            <a:ext cx="7543750" cy="604867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617303"/>
              </p:ext>
            </p:extLst>
          </p:nvPr>
        </p:nvGraphicFramePr>
        <p:xfrm>
          <a:off x="2339752" y="764704"/>
          <a:ext cx="4680519" cy="5887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9" name="Acrobat Document" r:id="rId3" imgW="5667119" imgH="8019810" progId="AcroExch.Document.11">
                  <p:embed/>
                </p:oleObj>
              </mc:Choice>
              <mc:Fallback>
                <p:oleObj name="Acrobat Document" r:id="rId3" imgW="5667119" imgH="8019810" progId="AcroExch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764704"/>
                        <a:ext cx="4680519" cy="58871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0973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Благодарность Самарского управления образования за участие в городском Форуме «Наставничество: ресурс адаптации и развития»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434" name="Picture 2" descr="C:\Users\Mezeneva\Desktop\НОВАЯ АТТЕСТАЦИЯ\Благодарственное письм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92696"/>
            <a:ext cx="491581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591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Предлагаются к использованию в ПОО</a:t>
            </a:r>
            <a:b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Самарского региона 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           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79675"/>
            <a:ext cx="2520280" cy="127444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Нормативная </a:t>
            </a:r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база наставничества в педагогической среде по форме «педагог-педагог»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1783226"/>
            <a:ext cx="2520280" cy="127444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Критерии результативности и технология оценки работы наставников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28184" y="1783226"/>
            <a:ext cx="2520280" cy="12744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Методология организации наставничества по форме «педагог-педагог»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6376" y="3501008"/>
            <a:ext cx="2520280" cy="127444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Программы «Школа молодого педагога», «Школа наставника педагогов», рассчитанные на 20 часов (каждая)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7864" y="3501008"/>
            <a:ext cx="2520280" cy="127444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Презентации к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докладам, подготовленным для трансляции опыта 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28184" y="3505732"/>
            <a:ext cx="2520280" cy="126971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Сборники ЕМД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(единых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методических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дней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) 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ГБПОУ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«ПГК»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5229200"/>
            <a:ext cx="2520280" cy="12744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Формы планирующей и отчетной документации для наставников и молодых педагогов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5229200"/>
            <a:ext cx="2520280" cy="127444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8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Графическая модель Центра профессионального развития педагогов в орг. структуре ПОО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28184" y="5229200"/>
            <a:ext cx="2520280" cy="12744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10. Семинары «Проектирование уроков теоретического обучения» и «Проектирование уроков п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о»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4C6EB8"/>
                </a:solidFill>
              </a:rPr>
              <a:t>Центр профессионального развития педагогов – инновационный элемент в организационной структуре ПОО</a:t>
            </a:r>
            <a:endParaRPr lang="ru-RU" dirty="0">
              <a:solidFill>
                <a:srgbClr val="4C6EB8"/>
              </a:solidFill>
            </a:endParaRPr>
          </a:p>
        </p:txBody>
      </p:sp>
      <p:sp>
        <p:nvSpPr>
          <p:cNvPr id="4" name="Заголовок 1"/>
          <p:cNvSpPr txBox="1">
            <a:spLocks noChangeArrowheads="1"/>
          </p:cNvSpPr>
          <p:nvPr/>
        </p:nvSpPr>
        <p:spPr bwMode="auto">
          <a:xfrm>
            <a:off x="107504" y="2636912"/>
            <a:ext cx="2016224" cy="864913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3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9pPr>
          </a:lstStyle>
          <a:p>
            <a:pPr>
              <a:defRPr/>
            </a:pPr>
            <a:r>
              <a:rPr lang="ru-RU" sz="2400" b="1" dirty="0" smtClean="0">
                <a:solidFill>
                  <a:srgbClr val="4C6EB8"/>
                </a:solidFill>
                <a:latin typeface="Arial"/>
              </a:rPr>
              <a:t>ЦЕЛИ 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4C6EB8"/>
                </a:solidFill>
                <a:latin typeface="Arial"/>
              </a:rPr>
              <a:t>ПРОЕКТА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4C6EB8"/>
                </a:solidFill>
                <a:latin typeface="Arial"/>
              </a:rPr>
              <a:t>(2-ой год):</a:t>
            </a:r>
            <a:endParaRPr lang="ru-RU" sz="2400" dirty="0">
              <a:solidFill>
                <a:srgbClr val="4C6EB8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23728" y="1233164"/>
            <a:ext cx="6732586" cy="4860132"/>
          </a:xfrm>
          <a:prstGeom prst="roundRect">
            <a:avLst/>
          </a:prstGeom>
          <a:solidFill>
            <a:srgbClr val="4C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популяризация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лучших практик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наставничества;</a:t>
            </a:r>
          </a:p>
          <a:p>
            <a:pPr marL="342900" indent="-342900">
              <a:buAutoNum type="arabicParenR"/>
            </a:pP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непрерывное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и профессиональный рост педагогических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работников;</a:t>
            </a:r>
          </a:p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3) мониторинг эффективности работы наставников.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371" y="116632"/>
            <a:ext cx="879237" cy="8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23611" y="917431"/>
            <a:ext cx="4392488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/>
              <a:buNone/>
              <a:defRPr/>
            </a:pPr>
            <a:endParaRPr lang="ru-RU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AutoShape 2" descr="https://mail.yandex.ru/message_part/image.png?_uid=1130000046152504&amp;hid=1.1.2&amp;ids=177047760351007599&amp;name=image.png&amp;yandex_class=yandex_inline_content_320.mail:0.E3906007:2646554419130204599750617637893_1.1.2_17704776035100759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yandex.ru/message_part/image.png?_uid=1130000046152504&amp;hid=1.1.2&amp;ids=177047760351007599&amp;name=image.png&amp;yandex_class=yandex_inline_content_320.mail:0.E3906007:2646554419130204599750617637893_1.1.2_17704776035100759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mail.yandex.ru/message_part/image.png?_uid=1130000046152504&amp;hid=1.1.2&amp;ids=177047760351007599&amp;name=image.png&amp;yandex_class=yandex_inline_content_320.mail:0.E3906007:2646554419130204599750617637893_1.1.2_177047760351007599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mail.yandex.ru/message_part/image.png?_uid=1130000046152504&amp;hid=1.1.2&amp;ids=177047760351007599&amp;name=image.png&amp;yandex_class=yandex_inline_content_320.mail:0.E3906007:2646554419130204599750617637893_1.1.2_177047760351007599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Блок-схема: ручной ввод 12"/>
          <p:cNvSpPr/>
          <p:nvPr/>
        </p:nvSpPr>
        <p:spPr>
          <a:xfrm rot="16200000" flipH="1">
            <a:off x="5085094" y="-180436"/>
            <a:ext cx="2465694" cy="5652121"/>
          </a:xfrm>
          <a:prstGeom prst="flowChartManualInput">
            <a:avLst/>
          </a:prstGeom>
          <a:solidFill>
            <a:srgbClr val="C0D6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821257" y="1997551"/>
            <a:ext cx="32151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ССЫЛКА в виде </a:t>
            </a:r>
            <a:r>
              <a:rPr lang="en-US" dirty="0" smtClean="0">
                <a:solidFill>
                  <a:srgbClr val="002060"/>
                </a:solidFill>
              </a:rPr>
              <a:t>QR</a:t>
            </a:r>
            <a:r>
              <a:rPr lang="ru-RU" dirty="0" smtClean="0">
                <a:solidFill>
                  <a:srgbClr val="002060"/>
                </a:solidFill>
              </a:rPr>
              <a:t>-кода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 на страницу сайта учреждения, где можно посмотреть материалы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 о работе РИП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Блок-схема: ручной ввод 14"/>
          <p:cNvSpPr/>
          <p:nvPr/>
        </p:nvSpPr>
        <p:spPr bwMode="auto">
          <a:xfrm rot="5400000" flipH="1">
            <a:off x="1349077" y="639756"/>
            <a:ext cx="3097977" cy="5796141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2627" y="2663621"/>
            <a:ext cx="46762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СПАСИБО </a:t>
            </a:r>
          </a:p>
          <a:p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</a:rPr>
              <a:t>      ЗА ВНИМАНИЕ!</a:t>
            </a:r>
            <a:endParaRPr lang="ru-RU" sz="3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15" y="4073977"/>
            <a:ext cx="2592288" cy="24756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371" y="116632"/>
            <a:ext cx="879237" cy="879237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735806" y="44624"/>
            <a:ext cx="8264525" cy="615602"/>
          </a:xfrm>
          <a:prstGeom prst="rect">
            <a:avLst/>
          </a:prstGeom>
          <a:noFill/>
          <a:ln>
            <a:noFill/>
          </a:ln>
        </p:spPr>
        <p:txBody>
          <a:bodyPr vert="horz" wrap="square" lIns="80165" tIns="40083" rIns="80165" bIns="40083" numCol="1" anchor="ctr" anchorCtr="0" compatLnSpc="1">
            <a:prstTxWarp prst="textNoShape">
              <a:avLst/>
            </a:prstTxWarp>
            <a:noAutofit/>
          </a:bodyPr>
          <a:lstStyle>
            <a:lvl1pPr algn="ctr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chemeClr val="accent6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  <a:lvl2pPr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2pPr>
            <a:lvl3pPr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3pPr>
            <a:lvl4pPr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4pPr>
            <a:lvl5pPr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5pPr>
            <a:lvl6pPr marL="457200"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6pPr>
            <a:lvl7pPr marL="914400"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7pPr>
            <a:lvl8pPr marL="1371600"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8pPr>
            <a:lvl9pPr marL="1828800" algn="l" defTabSz="8826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300">
                <a:solidFill>
                  <a:schemeClr val="tx1"/>
                </a:solidFill>
                <a:latin typeface="Calibri Light"/>
              </a:defRPr>
            </a:lvl9pPr>
          </a:lstStyle>
          <a:p>
            <a:r>
              <a:rPr lang="ru-RU" dirty="0" smtClean="0">
                <a:solidFill>
                  <a:srgbClr val="4C6EB8"/>
                </a:solidFill>
              </a:rPr>
              <a:t>Центр профессионального развития педагогов – </a:t>
            </a:r>
          </a:p>
          <a:p>
            <a:r>
              <a:rPr lang="ru-RU" dirty="0" smtClean="0">
                <a:solidFill>
                  <a:srgbClr val="4C6EB8"/>
                </a:solidFill>
              </a:rPr>
              <a:t>инновационный элемент в организационной структуре ПОО</a:t>
            </a:r>
            <a:endParaRPr lang="ru-RU" dirty="0">
              <a:solidFill>
                <a:srgbClr val="4C6EB8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15" y="4226377"/>
            <a:ext cx="2592288" cy="2475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8002826" cy="615602"/>
          </a:xfrm>
        </p:spPr>
        <p:txBody>
          <a:bodyPr/>
          <a:lstStyle/>
          <a:p>
            <a:r>
              <a:rPr lang="ru-RU" dirty="0">
                <a:solidFill>
                  <a:srgbClr val="4C6EB8"/>
                </a:solidFill>
              </a:rPr>
              <a:t>Центр профессионального развития педагогов – инновационный элемент </a:t>
            </a:r>
            <a:r>
              <a:rPr lang="ru-RU" dirty="0" smtClean="0">
                <a:solidFill>
                  <a:srgbClr val="4C6EB8"/>
                </a:solidFill>
              </a:rPr>
              <a:t>в организационной структуре ПОО</a:t>
            </a:r>
            <a:endParaRPr lang="ru-RU" dirty="0">
              <a:solidFill>
                <a:srgbClr val="4C6EB8"/>
              </a:solidFill>
            </a:endParaRPr>
          </a:p>
        </p:txBody>
      </p:sp>
      <p:sp>
        <p:nvSpPr>
          <p:cNvPr id="4" name="Заголовок 1"/>
          <p:cNvSpPr txBox="1">
            <a:spLocks noChangeArrowheads="1"/>
          </p:cNvSpPr>
          <p:nvPr/>
        </p:nvSpPr>
        <p:spPr bwMode="auto">
          <a:xfrm>
            <a:off x="107504" y="2636912"/>
            <a:ext cx="2016224" cy="864913"/>
          </a:xfrm>
          <a:prstGeom prst="rect">
            <a:avLst/>
          </a:prstGeom>
          <a:noFill/>
          <a:ln>
            <a:noFill/>
          </a:ln>
          <a:effectLst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3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2pPr>
            <a:lvl3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3pPr>
            <a:lvl4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5pPr>
            <a:lvl6pPr marL="4572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6pPr>
            <a:lvl7pPr marL="9144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7pPr>
            <a:lvl8pPr marL="13716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8pPr>
            <a:lvl9pPr marL="182880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  <a:latin typeface="Verdana"/>
              </a:defRPr>
            </a:lvl9pPr>
          </a:lstStyle>
          <a:p>
            <a:pPr>
              <a:defRPr/>
            </a:pPr>
            <a:r>
              <a:rPr lang="ru-RU" sz="2400" b="1" dirty="0" smtClean="0">
                <a:solidFill>
                  <a:srgbClr val="4C6EB8"/>
                </a:solidFill>
                <a:latin typeface="Arial"/>
              </a:rPr>
              <a:t>Задачи проекта</a:t>
            </a:r>
            <a:endParaRPr lang="ru-RU" sz="2400" dirty="0">
              <a:solidFill>
                <a:srgbClr val="4C6EB8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21991" y="995869"/>
            <a:ext cx="6732586" cy="1008112"/>
          </a:xfrm>
          <a:prstGeom prst="roundRect">
            <a:avLst/>
          </a:prstGeom>
          <a:solidFill>
            <a:srgbClr val="4C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Организовать работу Школы молодого педагога и Школы наставника на постоянной основе в течение 2022-23 уч. года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95157" y="2896804"/>
            <a:ext cx="6732586" cy="1008112"/>
          </a:xfrm>
          <a:prstGeom prst="roundRect">
            <a:avLst/>
          </a:prstGeom>
          <a:solidFill>
            <a:srgbClr val="4C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Создать виртуальный стенд реализации наставничества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ГБПОУ «ПГК» и электронную Доску Почета «Лучший наставник ПГК»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371" y="116632"/>
            <a:ext cx="879237" cy="879237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130412" y="4797152"/>
            <a:ext cx="6732586" cy="1152128"/>
          </a:xfrm>
          <a:prstGeom prst="roundRect">
            <a:avLst/>
          </a:prstGeom>
          <a:solidFill>
            <a:srgbClr val="4C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Разработать технологию оценки эффективности работы наставников молодых педагогов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65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196752"/>
            <a:ext cx="8568951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Занятия в Школе молодого педагога проводились ежемесячно. Всего за 2022-23 уч. год проведено 10 занятий. Сертификаты об окончании Школы молодого педагога получили 18 человек.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Центр профессионального развития педагогов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 descr="C:\Users\Mezeneva\Desktop\ШКОЛА МОЛОДОГО ПЕДАГОГА -2022-23 уч. год\Занятие 3\IMG_75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439248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ezeneva\Desktop\ШКОЛА МОЛОДОГО ПЕДАГОГА -2022-23 уч. год\Занятие № 9 25.05.23\HI2A52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061" y="2592264"/>
            <a:ext cx="434841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26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Центр профессионального развития педагогов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08720"/>
            <a:ext cx="8119814" cy="547260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Занятия в Школе наставника педагогов также проводились ежемесячно. За 2022-23 уч. год проведено 10 занятий.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/>
              <a:t>Сертификаты получат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/>
              <a:t>27 наставников.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 descr="C:\Users\Mezeneva\Desktop\Региональная инновационная площадка-2021\Школа наставников 18 апреля 2023 г\IMG_0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09274"/>
            <a:ext cx="449151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Отчет по наставничеству 1 семестр 2022-23 уч. года\Фото 1 занятия № 6 в Школе наставника.JPG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7145" y="1952963"/>
            <a:ext cx="4787343" cy="3312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5390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Итоговое занятие в Школе наставника педагогов 30.05.23 г.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Mezeneva\Desktop\Фото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0188"/>
            <a:ext cx="8388424" cy="559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423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Сертификат об окончании Школы молодого педагога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586055"/>
              </p:ext>
            </p:extLst>
          </p:nvPr>
        </p:nvGraphicFramePr>
        <p:xfrm>
          <a:off x="827584" y="908720"/>
          <a:ext cx="7704856" cy="5688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" name="Acrobat Document" r:id="rId3" imgW="8019977" imgH="5667300" progId="AcroExch.Document.11">
                  <p:embed/>
                </p:oleObj>
              </mc:Choice>
              <mc:Fallback>
                <p:oleObj name="Acrobat Document" r:id="rId3" imgW="8019977" imgH="56673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908720"/>
                        <a:ext cx="7704856" cy="5688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719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Сертификат о завершении обучения в Школе наставника педагогов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730944"/>
              </p:ext>
            </p:extLst>
          </p:nvPr>
        </p:nvGraphicFramePr>
        <p:xfrm>
          <a:off x="2195736" y="764704"/>
          <a:ext cx="5112568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" name="Acrobat Document" r:id="rId3" imgW="5667119" imgH="8019810" progId="AcroExch.Document.11">
                  <p:embed/>
                </p:oleObj>
              </mc:Choice>
              <mc:Fallback>
                <p:oleObj name="Acrobat Document" r:id="rId3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5736" y="764704"/>
                        <a:ext cx="5112568" cy="5832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5820377"/>
      </p:ext>
    </p:extLst>
  </p:cSld>
  <p:clrMapOvr>
    <a:masterClrMapping/>
  </p:clrMapOvr>
</p:sld>
</file>

<file path=ppt/theme/theme1.xml><?xml version="1.0" encoding="utf-8"?>
<a:theme xmlns:a="http://schemas.openxmlformats.org/drawingml/2006/main" name="cdb2004134l">
  <a:themeElements>
    <a:clrScheme name="134TGp_report_diagram 2">
      <a:dk1>
        <a:srgbClr val="23387D"/>
      </a:dk1>
      <a:lt1>
        <a:srgbClr val="FFFFFF"/>
      </a:lt1>
      <a:dk2>
        <a:srgbClr val="1A3D97"/>
      </a:dk2>
      <a:lt2>
        <a:srgbClr val="DDDDDD"/>
      </a:lt2>
      <a:accent1>
        <a:srgbClr val="4972BB"/>
      </a:accent1>
      <a:accent2>
        <a:srgbClr val="6A99D8"/>
      </a:accent2>
      <a:accent3>
        <a:srgbClr val="FFFFFF"/>
      </a:accent3>
      <a:accent4>
        <a:srgbClr val="1C2E6A"/>
      </a:accent4>
      <a:accent5>
        <a:srgbClr val="B1BCDA"/>
      </a:accent5>
      <a:accent6>
        <a:srgbClr val="5F8AC4"/>
      </a:accent6>
      <a:hlink>
        <a:srgbClr val="96B1E6"/>
      </a:hlink>
      <a:folHlink>
        <a:srgbClr val="99C25C"/>
      </a:folHlink>
    </a:clrScheme>
    <a:fontScheme name="134TGp_report_diagram">
      <a:majorFont>
        <a:latin typeface="Verdana"/>
        <a:ea typeface="Arial"/>
        <a:cs typeface="Arial"/>
      </a:majorFont>
      <a:minorFont>
        <a:latin typeface="Verdana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134TGp_report_diagram 1">
        <a:dk1>
          <a:srgbClr val="1D4940"/>
        </a:dk1>
        <a:lt1>
          <a:srgbClr val="FFFFFF"/>
        </a:lt1>
        <a:dk2>
          <a:srgbClr val="3F716F"/>
        </a:dk2>
        <a:lt2>
          <a:srgbClr val="DDDDDD"/>
        </a:lt2>
        <a:accent1>
          <a:srgbClr val="669E86"/>
        </a:accent1>
        <a:accent2>
          <a:srgbClr val="A2CAB4"/>
        </a:accent2>
        <a:accent3>
          <a:srgbClr val="FFFFFF"/>
        </a:accent3>
        <a:accent4>
          <a:srgbClr val="173D35"/>
        </a:accent4>
        <a:accent5>
          <a:srgbClr val="B8CCC3"/>
        </a:accent5>
        <a:accent6>
          <a:srgbClr val="92B7A3"/>
        </a:accent6>
        <a:hlink>
          <a:srgbClr val="8CA35F"/>
        </a:hlink>
        <a:folHlink>
          <a:srgbClr val="C1B0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4TGp_report_diagram 2">
        <a:dk1>
          <a:srgbClr val="23387D"/>
        </a:dk1>
        <a:lt1>
          <a:srgbClr val="FFFFFF"/>
        </a:lt1>
        <a:dk2>
          <a:srgbClr val="1A3D97"/>
        </a:dk2>
        <a:lt2>
          <a:srgbClr val="DDDDDD"/>
        </a:lt2>
        <a:accent1>
          <a:srgbClr val="4972BB"/>
        </a:accent1>
        <a:accent2>
          <a:srgbClr val="6A99D8"/>
        </a:accent2>
        <a:accent3>
          <a:srgbClr val="FFFFFF"/>
        </a:accent3>
        <a:accent4>
          <a:srgbClr val="1C2E6A"/>
        </a:accent4>
        <a:accent5>
          <a:srgbClr val="B1BCDA"/>
        </a:accent5>
        <a:accent6>
          <a:srgbClr val="5F8AC4"/>
        </a:accent6>
        <a:hlink>
          <a:srgbClr val="96B1E6"/>
        </a:hlink>
        <a:folHlink>
          <a:srgbClr val="99C25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4TGp_report_diagram 3">
        <a:dk1>
          <a:srgbClr val="23387D"/>
        </a:dk1>
        <a:lt1>
          <a:srgbClr val="FFFFFF"/>
        </a:lt1>
        <a:dk2>
          <a:srgbClr val="1A3D97"/>
        </a:dk2>
        <a:lt2>
          <a:srgbClr val="DDDDDD"/>
        </a:lt2>
        <a:accent1>
          <a:srgbClr val="6E51A7"/>
        </a:accent1>
        <a:accent2>
          <a:srgbClr val="8C8EE0"/>
        </a:accent2>
        <a:accent3>
          <a:srgbClr val="FFFFFF"/>
        </a:accent3>
        <a:accent4>
          <a:srgbClr val="1C2E6A"/>
        </a:accent4>
        <a:accent5>
          <a:srgbClr val="BAB3D0"/>
        </a:accent5>
        <a:accent6>
          <a:srgbClr val="7E80CB"/>
        </a:accent6>
        <a:hlink>
          <a:srgbClr val="96B1E6"/>
        </a:hlink>
        <a:folHlink>
          <a:srgbClr val="7BB32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cdb2004134l</Template>
  <TotalTime>3226</TotalTime>
  <Words>968</Words>
  <Application>Microsoft Office PowerPoint</Application>
  <DocSecurity>0</DocSecurity>
  <PresentationFormat>Экран (4:3)</PresentationFormat>
  <Paragraphs>139</Paragraphs>
  <Slides>30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cdb2004134l</vt:lpstr>
      <vt:lpstr>1_Тема Office</vt:lpstr>
      <vt:lpstr>Acrobat Document</vt:lpstr>
      <vt:lpstr>Документ</vt:lpstr>
      <vt:lpstr>РИП «ЦЕНТР ПРОФЕССИОНАЛЬНОГО РАЗВИТИЯ ПЕДАГОГОВ – ИННОВАЦИОННЫЙ ЭЛЕМЕНТ В ОРГАНИЗАЦИОННОЙ СТРУКТУРЕ ПРОФЕССИОНАЛЬНОЙ ОБРАЗОВАТЕЛЬНОЙ ОРГАНИЗАЦИИ»</vt:lpstr>
      <vt:lpstr>Центр профессионального развития педагогов – инновационный элемент в организационной структуре ПОО</vt:lpstr>
      <vt:lpstr>Центр профессионального развития педагогов – инновационный элемент в организационной структуре ПОО</vt:lpstr>
      <vt:lpstr>Центр профессионального развития педагогов – инновационный элемент в организационной структуре ПОО</vt:lpstr>
      <vt:lpstr>Центр профессионального развития педагогов</vt:lpstr>
      <vt:lpstr>Центр профессионального развития педагогов</vt:lpstr>
      <vt:lpstr>Итоговое занятие в Школе наставника педагогов 30.05.23 г.</vt:lpstr>
      <vt:lpstr>Сертификат об окончании Школы молодого педагога</vt:lpstr>
      <vt:lpstr>Сертификат о завершении обучения в Школе наставника педагогов</vt:lpstr>
      <vt:lpstr>Участие 15 педагогов ГБПОУ «ПГК» во внешних педагогических конкурсах</vt:lpstr>
      <vt:lpstr>ИТОГИ участия наставников во внешних профессиональных конкурсах</vt:lpstr>
      <vt:lpstr>ИТОГИ участия наставников во внешних профессиональных конкурсах</vt:lpstr>
      <vt:lpstr>Презентация PowerPoint</vt:lpstr>
      <vt:lpstr>Презентация PowerPoint</vt:lpstr>
      <vt:lpstr>Расчет личного рейтинга наставников за 2 семестр 2022-23 уч. года</vt:lpstr>
      <vt:lpstr>  Технология оценки эффективности работы наставников молодых педагогов</vt:lpstr>
      <vt:lpstr>Лучшие наставники (ТОП-10)  по итогам 2 семестра 2022-23 уч. года</vt:lpstr>
      <vt:lpstr>Управленческие решения по итогам расчета рейтинга наставников</vt:lpstr>
      <vt:lpstr>Фрагменты виртуального стенда по реализации наставничества (форма наставничества - «педагог-педагог») </vt:lpstr>
      <vt:lpstr>Трансляция опыта на региональном практическом семинаре  в ГБПОУ «ПГК» 29.09.23 г. (подготовлено 4 доклада)</vt:lpstr>
      <vt:lpstr>    Участие в работе 1-го регионального форума наставников  9-10.11.22 г.</vt:lpstr>
      <vt:lpstr>Трансляция опыта на областном Форуме инноваций 15.12.22 г. (подготовлено 2 доклада – Мезеневой О.В. и Решетковой Е.А.)</vt:lpstr>
      <vt:lpstr>Трансляция опыта на Межрегиональном Круглом столе «Наставничество: модный тренд или осознанная необходимость» 28.02.23 г.</vt:lpstr>
      <vt:lpstr>Сертификат участника Межрегионального Круглого стола</vt:lpstr>
      <vt:lpstr>Проведение Круглого стола 24.03.23 г. в формате городского  Форума «Наставничество: ресурс адаптации и развития»</vt:lpstr>
      <vt:lpstr>Проведен Круглый стол (мастер-класс) в формате Форума Самарского управления образования 24.03.23 г.</vt:lpstr>
      <vt:lpstr>Трансляция опыта на 1-ой Региональной НПК «Профессионалитет: новый уровень образования» 18.05.23 г. </vt:lpstr>
      <vt:lpstr>Благодарность Самарского управления образования за участие в городском Форуме «Наставничество: ресурс адаптации и развития»</vt:lpstr>
      <vt:lpstr>Предлагаются к использованию в ПОО Самарского региона 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Template</dc:title>
  <dc:creator>nisman</dc:creator>
  <cp:lastModifiedBy>Mezeneva</cp:lastModifiedBy>
  <cp:revision>395</cp:revision>
  <cp:lastPrinted>2023-06-19T11:49:23Z</cp:lastPrinted>
  <dcterms:created xsi:type="dcterms:W3CDTF">2020-03-26T09:10:04Z</dcterms:created>
  <dcterms:modified xsi:type="dcterms:W3CDTF">2023-06-19T11:53:10Z</dcterms:modified>
  <dc:identifier/>
  <dc:language/>
  <cp:version/>
</cp:coreProperties>
</file>