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1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9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6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79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8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49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50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9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2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46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BBC9-7474-44F7-AF6D-7D95FF84D681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F1D1-A549-4506-A1FB-77AA72B3C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12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ГОСУДАРСТВЕННОЕ БЮДЖЕТНОЕ ПРОФЕССИОНАЛЬНОЕ ОБРАЗОВАТЕЛЬНОЕ УЧРЕЖДЕНИЕ «ПОВОЛЖСКИЙ ГОСУДАРСТВЕННЫЙ КОЛЛЕДЖ»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4176464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рганизация работы региональной инновационной площадки в ПОО</a:t>
            </a:r>
          </a:p>
          <a:p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ВКС 3 ноября 2022 г.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1" y="404664"/>
            <a:ext cx="763148" cy="7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4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29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Результаты работы РИП № 1</a:t>
            </a:r>
            <a:endParaRPr lang="ru-RU" sz="3600" dirty="0"/>
          </a:p>
        </p:txBody>
      </p:sp>
      <p:pic>
        <p:nvPicPr>
          <p:cNvPr id="4" name="Picture 2" descr="C:\Users\Mezeneva\Desktop\Региональная инновационная площадка-2021\Диплом Анциферова Юртае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10445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2881534"/>
              </p:ext>
            </p:extLst>
          </p:nvPr>
        </p:nvGraphicFramePr>
        <p:xfrm>
          <a:off x="4788024" y="1340768"/>
          <a:ext cx="4083050" cy="532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Объект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1340768"/>
                        <a:ext cx="4083050" cy="5327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6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Новые функции управления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1412032"/>
            <a:ext cx="3672408" cy="2232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Индивидуальное сопровождение профессионального роста педагогов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412776"/>
            <a:ext cx="3528392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Разработка индивидуальных образовательных маршрутов для молодых  и вновь пришедших педагогов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9562" y="3906948"/>
            <a:ext cx="3636404" cy="242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 Психолого-педагогическое сопровождение профессионального роста педагогов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3906948"/>
            <a:ext cx="3672408" cy="2425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Организация систематической работы ШКОЛЫ МОЛОДОГО ПЕДАГОГА и ШКОЛЫ НАСТАВНИКА ПЕДАГОГОВ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1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Освещение работы РИП № 1 </a:t>
            </a:r>
            <a:b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сайте колледжа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ССЫЛКА в виде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QR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-кода на страницу сайта образовательного учреждения, где можно посмотреть материалы о работе РИП № 1</a:t>
            </a:r>
          </a:p>
          <a:p>
            <a:pPr marL="0" indent="0" algn="ctr">
              <a:buNone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3212976"/>
            <a:ext cx="3096344" cy="27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17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Главное в механизме развития ПОО – понимание руководителем необходимости инновационного развития,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инновационная готовность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628800"/>
            <a:ext cx="61206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Инновационные направления в сфере профессионального образования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140968"/>
            <a:ext cx="2016223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1. Совершенствование педагогического процесса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3149020"/>
            <a:ext cx="2016224" cy="258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2.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Развитие инфраструктуры процесса подготовки кадров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149020"/>
            <a:ext cx="1872208" cy="258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3. Совершенствование механизмов финансово-экономического и материально-технического обеспечения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3149020"/>
            <a:ext cx="1872208" cy="258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4. Формирование современной модели личности и деятельности преподавателя ОУ СПО 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2566562">
            <a:off x="1768904" y="2542644"/>
            <a:ext cx="484632" cy="62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3393580" y="2543202"/>
            <a:ext cx="484632" cy="601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436096" y="2556473"/>
            <a:ext cx="484632" cy="601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9342704">
            <a:off x="7460902" y="2561119"/>
            <a:ext cx="484632" cy="601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51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Региональные инновационные площадки ГБПОУ «ПГК», соответствующие инновационным направлениям  в сфере профессионального образования 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628800"/>
            <a:ext cx="3816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Региональные инновационные площадки ПГК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95536" y="3312084"/>
            <a:ext cx="3935979" cy="328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РИП № 1</a:t>
            </a:r>
          </a:p>
          <a:p>
            <a:pPr algn="ctr"/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 профессионального развития педагогов – инновационный элемент в организационной структуре ПОО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644008" y="3312084"/>
            <a:ext cx="4176464" cy="3285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РИП № 2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Внедрение в образовательный процесс технологии дистанционной эксплуатации воздушной робототехники (телеуправление </a:t>
            </a:r>
            <a:r>
              <a:rPr lang="ru-RU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дронами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для формирования навыков работы с искусственным интеллектом систем управления беспилотными авиационными системами </a:t>
            </a:r>
            <a:r>
              <a:rPr lang="ru-RU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005549" y="2543200"/>
            <a:ext cx="484632" cy="768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508104" y="2543200"/>
            <a:ext cx="484632" cy="768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8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Нормативная база инновационной деятельности РИП № 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Постановление Правительства Самарской области от 12.12.2018 № 811 «О мерах по развитию наставнической деятельности в Самарской области и повышению качества подготовки кадров».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Распоряжение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Минобрнауки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Самарской области о 26.02.2021 г. «Об утверждении дорожной карты по внедрению региональной программы многофункционального наставничества педагогических работников в общеобразовательных организациях».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Локальные нормативные акты ГБПОУ «ПГК».</a:t>
            </a:r>
          </a:p>
          <a:p>
            <a:pPr marL="514350" indent="-514350">
              <a:buAutoNum type="arabicPeriod"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6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Мотивы создания  РИП № 1 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7544" y="1700808"/>
            <a:ext cx="4608512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b="1" dirty="0" smtClean="0"/>
              <a:t>Многолетний опыт  реализации различных направлений наставничества, в том числе направления «педагог-педагог».</a:t>
            </a:r>
            <a:endParaRPr lang="ru-RU" b="1" dirty="0" smtClean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23928" y="3861048"/>
            <a:ext cx="4896544" cy="2697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2. Многолетний опыт повышения квалификации и профессиональной переподготовки  педагогических работников – как своей, так и  сторонних профессиональных образовательных организаций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4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519683"/>
              </p:ext>
            </p:extLst>
          </p:nvPr>
        </p:nvGraphicFramePr>
        <p:xfrm>
          <a:off x="1268413" y="152400"/>
          <a:ext cx="7056437" cy="630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окумент" r:id="rId3" imgW="7213659" imgH="9226011" progId="Word.Document.12">
                  <p:embed/>
                </p:oleObj>
              </mc:Choice>
              <mc:Fallback>
                <p:oleObj name="Документ" r:id="rId3" imgW="7213659" imgH="9226011" progId="Word.Document.12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8413" y="152400"/>
                        <a:ext cx="7056437" cy="6300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97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ChangeArrowheads="1"/>
          </p:cNvSpPr>
          <p:nvPr/>
        </p:nvSpPr>
        <p:spPr bwMode="auto">
          <a:xfrm>
            <a:off x="107504" y="2957615"/>
            <a:ext cx="3096344" cy="1911545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Обоснование инновационной сущности проекта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(РИП № 1)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89449" y="764704"/>
            <a:ext cx="5182208" cy="1222673"/>
          </a:xfrm>
          <a:prstGeom prst="roundRect">
            <a:avLst/>
          </a:prstGeom>
          <a:solidFill>
            <a:srgbClr val="4C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инновация: </a:t>
            </a: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внесен инновационный элемент в организационную структуру </a:t>
            </a:r>
            <a:r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t>ГБПОУ 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«ПГК»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41311" y="2276872"/>
            <a:ext cx="5182208" cy="2376264"/>
          </a:xfrm>
          <a:prstGeom prst="roundRect">
            <a:avLst/>
          </a:prstGeom>
          <a:solidFill>
            <a:srgbClr val="4C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едагогическая инновация: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реализуются новые формы, методы и приемы обучения молодых и вновь принятых педагогов, 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находятся новые пути и способы профессионального развития членов педагогического коллектива колледжа</a:t>
            </a: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5152" y="4869160"/>
            <a:ext cx="5182208" cy="1439383"/>
          </a:xfrm>
          <a:prstGeom prst="roundRect">
            <a:avLst/>
          </a:prstGeom>
          <a:solidFill>
            <a:srgbClr val="4C6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Технологическая инновация: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апробируются новые технологии ПК и переподготовки педагогических работников сторонних ПОО и социальных партнеров колледжа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371" y="116632"/>
            <a:ext cx="879237" cy="87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Эффекты от реализации РИП № 1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Расширена зона взаимодействия ПГК с Центром трудовых ресурсов и работодателями.</a:t>
            </a:r>
          </a:p>
          <a:p>
            <a:pPr marL="457200" indent="-457200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Определены новые содержательные линии работы: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ПГК проводит курсы ПК для наставников предприятий и организаций по педагогической тематике.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Работодатели формируют запросы на темы КР, КП, ВКР, участвуют в исследованиях квалификационных дефицитов.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Системность, комплексность, опережающее реагирование на запросы всех участников образовательного процесса.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Внедрена модель многоуровневого профессионального развития педагогов.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3905" y="2789312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ГБПОУ «ПГК»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17799" y="2179712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Центр трудовых ресурсов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17799" y="3246512"/>
            <a:ext cx="295232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Работодатели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06233" y="3360812"/>
            <a:ext cx="911566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006233" y="2420888"/>
            <a:ext cx="911566" cy="520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006233" y="2567313"/>
            <a:ext cx="911566" cy="52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6" idx="1"/>
          </p:cNvCxnSpPr>
          <p:nvPr/>
        </p:nvCxnSpPr>
        <p:spPr>
          <a:xfrm flipH="1" flipV="1">
            <a:off x="4006233" y="3475112"/>
            <a:ext cx="911566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5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Результаты работы РИП № 1</a:t>
            </a:r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D:\диплом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4392488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ezeneva\Desktop\Аттестация методиста\Диплом Сурайкиной Е.А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29994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36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472</Words>
  <Application>Microsoft Office PowerPoint</Application>
  <PresentationFormat>Экран (4:3)</PresentationFormat>
  <Paragraphs>70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Документ</vt:lpstr>
      <vt:lpstr>Acrobat Document</vt:lpstr>
      <vt:lpstr>ГОСУДАРСТВЕННОЕ БЮДЖЕТНОЕ ПРОФЕССИОНАЛЬНОЕ ОБРАЗОВАТЕЛЬНОЕ УЧРЕЖДЕНИЕ «ПОВОЛЖСКИЙ ГОСУДАРСТВЕННЫЙ КОЛЛЕДЖ»</vt:lpstr>
      <vt:lpstr>Главное в механизме развития ПОО – понимание руководителем необходимости инновационного развития, инновационная готовность</vt:lpstr>
      <vt:lpstr>Региональные инновационные площадки ГБПОУ «ПГК», соответствующие инновационным направлениям  в сфере профессионального образования </vt:lpstr>
      <vt:lpstr>Нормативная база инновационной деятельности РИП № 1</vt:lpstr>
      <vt:lpstr>Мотивы создания  РИП № 1 </vt:lpstr>
      <vt:lpstr>Презентация PowerPoint</vt:lpstr>
      <vt:lpstr>Презентация PowerPoint</vt:lpstr>
      <vt:lpstr>Эффекты от реализации РИП № 1</vt:lpstr>
      <vt:lpstr>Результаты работы РИП № 1</vt:lpstr>
      <vt:lpstr>Результаты работы РИП № 1</vt:lpstr>
      <vt:lpstr>Новые функции управления</vt:lpstr>
      <vt:lpstr>Освещение работы РИП № 1  на сайте колледжа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«ПОВОЛЖСКИЙ ГОСУДАРСТВЕННЫЙ КОЛЛЕДЖ»</dc:title>
  <dc:creator>Mezeneva</dc:creator>
  <cp:lastModifiedBy>Mezeneva</cp:lastModifiedBy>
  <cp:revision>27</cp:revision>
  <dcterms:created xsi:type="dcterms:W3CDTF">2022-10-25T05:07:41Z</dcterms:created>
  <dcterms:modified xsi:type="dcterms:W3CDTF">2022-10-25T08:16:09Z</dcterms:modified>
</cp:coreProperties>
</file>