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2" r:id="rId3"/>
    <p:sldId id="274" r:id="rId4"/>
    <p:sldId id="257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5" r:id="rId15"/>
    <p:sldId id="269" r:id="rId16"/>
    <p:sldId id="276" r:id="rId17"/>
    <p:sldId id="270" r:id="rId18"/>
    <p:sldId id="271" r:id="rId19"/>
    <p:sldId id="27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702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17B24-F265-4D8D-AEFD-AEF8B74C87DF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CE400-562E-4AB0-AF9E-DA4297EDE8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227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CE400-562E-4AB0-AF9E-DA4297EDE8D7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70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CE400-562E-4AB0-AF9E-DA4297EDE8D7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0B139-999C-4E44-9BC8-F83877F14412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0235F-4A99-43B5-81BA-AA3EEB1FD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0B139-999C-4E44-9BC8-F83877F14412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0235F-4A99-43B5-81BA-AA3EEB1FD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0B139-999C-4E44-9BC8-F83877F14412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0235F-4A99-43B5-81BA-AA3EEB1FD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0B139-999C-4E44-9BC8-F83877F14412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0235F-4A99-43B5-81BA-AA3EEB1FD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0B139-999C-4E44-9BC8-F83877F14412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0235F-4A99-43B5-81BA-AA3EEB1FD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0B139-999C-4E44-9BC8-F83877F14412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0235F-4A99-43B5-81BA-AA3EEB1FD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0B139-999C-4E44-9BC8-F83877F14412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0235F-4A99-43B5-81BA-AA3EEB1FD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0B139-999C-4E44-9BC8-F83877F14412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0235F-4A99-43B5-81BA-AA3EEB1FD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0B139-999C-4E44-9BC8-F83877F14412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0235F-4A99-43B5-81BA-AA3EEB1FD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0B139-999C-4E44-9BC8-F83877F14412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0235F-4A99-43B5-81BA-AA3EEB1FD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0B139-999C-4E44-9BC8-F83877F14412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0235F-4A99-43B5-81BA-AA3EEB1FD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0B139-999C-4E44-9BC8-F83877F14412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0235F-4A99-43B5-81BA-AA3EEB1FD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C%D0%B5%D0%BC%D0%BE%D1%80%D0%B8%D0%B0%D0%BB%D1%8C%D0%BD%D1%8B%D0%B9_%D0%B4%D0%BE%D0%BC-%D0%BC%D1%83%D0%B7%D0%B5%D0%B9_%D0%9C._%D0%98._%D0%A6%D0%B2%D0%B5%D1%82%D0%B0%D0%B5%D0%B2%D0%BE%D0%B9_%D0%B2_%D0%91%D0%BE%D0%BB%D1%88%D0%B5%D0%B2%D0%B5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07154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МУЗА СЕРЕБРЯННОГО ВЕКА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130-летию Марины Цветаевой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            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 1892-1941</a:t>
            </a:r>
            <a:endParaRPr lang="ru-RU" sz="2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8" descr="C:\Users\user\Desktop\1646783864_56-kartinkin-net-p-pero-i-chernilnitsa-kartinki-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1405031" cy="10163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8" name="Прямоугольник 17"/>
          <p:cNvSpPr/>
          <p:nvPr/>
        </p:nvSpPr>
        <p:spPr>
          <a:xfrm>
            <a:off x="8643966" y="142852"/>
            <a:ext cx="3571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142844" y="1142984"/>
            <a:ext cx="8858312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 октября 2022 года исполнилось 130 лет со дня рождения Марины Цветаевой. 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Высшим видом из всех видов искусств М. Цветаева считала поэзию, искусство владения словом, за которым стоит чувство, мысль и вся внутренняя вселенная человека. 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жизни   гениальной русской поэтессы  Серебряного века,  прозаика и драматурга Марины Ивановны Цветаевой   написано множество исследовательских работ и воспоминаний, принадлежащих перу  ее современников, биографов, известных  литературоведов,  деятелей культуры и искусства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9" name="Picture 15" descr="C:\Users\user\Desktop\М.Цветаевой,  130 лет\mari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43248"/>
            <a:ext cx="3716011" cy="316574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857620" y="3143248"/>
            <a:ext cx="500066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Марина Цветаева считала себя поэтом чувства.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Её произведения отличала лирическая погруженность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себя и отстраненность от реальной жизни, от исторических событий.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Для поэтессы характерно раннее осознание того, что поэт и мир находятся в конфликте. Поэтому даже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ранних стихах Марины Цветаевой явно ощущается конфликт. Поэзия по ее мнению – вызов миру.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Стихотворение"Мне нравиться, что вы больны не мной» написано в 1915 году. Оно отличается особым надрывом и обилием выразительных средств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композиция стихотворения построена на противоречии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07154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МУЗА СЕРЕБРЯННОГО ВЕКА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130-летию Марины Цветаевой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            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 1892-1941</a:t>
            </a:r>
            <a:endParaRPr lang="ru-RU" sz="2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8" descr="C:\Users\user\Desktop\1646783864_56-kartinkin-net-p-pero-i-chernilnitsa-kartinki-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1405031" cy="10163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8" name="Прямоугольник 17"/>
          <p:cNvSpPr/>
          <p:nvPr/>
        </p:nvSpPr>
        <p:spPr>
          <a:xfrm>
            <a:off x="8460432" y="142852"/>
            <a:ext cx="5407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1016305"/>
            <a:ext cx="88583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апреле 1917 года появилась на свет вторая дочка Цветаевой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Ирина.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январе 1918 года 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муж С.Я.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Эфрон,  офицер Белой армии, отбыл в армию Корнилова. Из Крыма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остатками разгромленной Белой армии  он перебрался в Турцию, затем в Европу.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В 1919 году Марина занималась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подготовкой к публикации своих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стихов.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Средств на жизнь не хватало. Осенью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1919 года Цветаева  отдает дочерей в подмосковный Кунцевский приют. Скрывая родство со своими  детьми, она  представляется их крестной матерью.  В приюте дети  болеют  и голодают.  Вскоре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Цветаева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забирает домой только старшую дочь, Ариадну.  Младшую  оставляет в приюте.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 феврале 1920 года от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голода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 и  заброшенности 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Ирина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скончалась.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 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43438" y="3356992"/>
            <a:ext cx="435771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стихотворении 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Две руки, легко опущенные»,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написанном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 Цветаевой  вскоре после смерти дочери,   между строк сквозит собственное, робкое  раскаяние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Две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руки, легко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опущенные </a:t>
            </a:r>
          </a:p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младенческую голову!</a:t>
            </a:r>
            <a:br>
              <a:rPr lang="ru-RU" sz="16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        Были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– по одной на каждую –</a:t>
            </a:r>
            <a:br>
              <a:rPr lang="ru-RU" sz="16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    Две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  головки мне дарованы.</a:t>
            </a:r>
            <a:br>
              <a:rPr lang="ru-RU" sz="1600" b="1" i="1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обеими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зажатыми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Яростными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как могла!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Старшую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у тьмы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выхватывая - Младшей не уберегла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 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User\Desktop\9KtBU4wtHz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3357562"/>
            <a:ext cx="4343439" cy="306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07154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МУЗА СЕРЕБРЯННОГО ВЕКА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130-летию Марины Цветаевой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            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 1892-1941</a:t>
            </a:r>
            <a:endParaRPr lang="ru-RU" sz="2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8" descr="C:\Users\user\Desktop\1646783864_56-kartinkin-net-p-pero-i-chernilnitsa-kartinki-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1405031" cy="10163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8" name="Прямоугольник 17"/>
          <p:cNvSpPr/>
          <p:nvPr/>
        </p:nvSpPr>
        <p:spPr>
          <a:xfrm>
            <a:off x="8643966" y="142852"/>
            <a:ext cx="3571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137037636_4498623_Bez_imeni1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300" y="1124744"/>
            <a:ext cx="3298456" cy="398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36756" y="1016305"/>
            <a:ext cx="520721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В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мае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1922г. после получения весточки от мужа Марина приезжает с дочерью в Берлин.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 В столице Германии кипела литературная жизнь.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Там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жили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М.Горький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А.Ремизов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А.Толстой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Там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 произошла очень теплая встреча Цветаевой с  Андреем Белым и мимолетная – с  ранее уже знакомым  ей Сергеем Есениным.  В 1922-1923 годах в Германии 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 Цветаевой  вышло 5 книг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Из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Германии семья переезжает в Чехию. Сергей Эфрон поступил в Пражский университет.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Цветаеву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печатали. В Чехии родились «Поэма горы» и «Поэма конца», «русские» поэмы-сказки «Молодец», «Переулочки», драма «Ариадна», был начат «Крысолов».  Как многие творческие люди Марина была увлекающийся личностью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Чехии  у Марины начался эпистолярный роман с Борисом Пастернаком, длившийся 14 лет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    </a:t>
            </a: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142844" y="5232076"/>
            <a:ext cx="824558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        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1925 году семья  Эфронов, перебралась  в  Париж.   Там с  успехом прошел поэтический вечер Цветаевой, ее стихи сначала охотно публиковали. 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 Франции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рожили 13 лет.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Цветаева зарабатывала на жизнь  поездками  с литературными чтениями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Лондон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Брюссель,  писала статьи, делала переводы.  </a:t>
            </a:r>
            <a:r>
              <a:rPr lang="ru-RU" dirty="0"/>
              <a:t>       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07154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МУЗА СЕРЕБРЯННОГО ВЕКА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130-летию Марины Цветаевой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            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 1892-1941</a:t>
            </a:r>
            <a:endParaRPr lang="ru-RU" sz="2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8" descr="C:\Users\user\Desktop\1646783864_56-kartinkin-net-p-pero-i-chernilnitsa-kartinki-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1405031" cy="10163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8" name="Прямоугольник 17"/>
          <p:cNvSpPr/>
          <p:nvPr/>
        </p:nvSpPr>
        <p:spPr>
          <a:xfrm>
            <a:off x="8460432" y="142852"/>
            <a:ext cx="5407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2844" y="1071546"/>
            <a:ext cx="885831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   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  феврале 1925 года у Цветаевой родился  долгожданный  сын Георгий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Мур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так будут его называть дома. 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   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Цветаева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очень любила сына, и всегда старалась дать ему самое лучшее. Очень часто и тепло Марина писала о нем в своих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дневниках. Сам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же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Мур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по воспоминаниям современников, часто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матерью был сух и холоден, даже часто называл ее по имени и отчеству.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Георгий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Эфрон рос и впитывал в себя французскую культуру (впрочем, как и сестра), он отлично говорил на французском, был очень талантливым и смышленым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Users\User\Desktop\f07f689a4848a89d777536f75c2f656b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566" y="3071810"/>
            <a:ext cx="8643276" cy="371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07154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МУЗА СЕРЕБРЯННОГО ВЕКА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130-летию Марины Цветаевой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            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 1892-1941</a:t>
            </a:r>
            <a:endParaRPr lang="ru-RU" sz="2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8" descr="C:\Users\user\Desktop\1646783864_56-kartinkin-net-p-pero-i-chernilnitsa-kartinki-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0"/>
            <a:ext cx="1405031" cy="10163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8" name="Прямоугольник 17"/>
          <p:cNvSpPr/>
          <p:nvPr/>
        </p:nvSpPr>
        <p:spPr>
          <a:xfrm>
            <a:off x="8460432" y="142852"/>
            <a:ext cx="5407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13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071547"/>
            <a:ext cx="9001156" cy="2649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Сергей Эфрон   тяжело переносил  разлуку с Родиной.   Он всеми силами рвался в Россию. Принимал активное участие в работе  «Союза возвращения в СССР».  </a:t>
            </a:r>
            <a:r>
              <a:rPr lang="ru-RU" sz="1600" dirty="0" smtClean="0"/>
              <a:t>Эфрон начал работать в «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Союзе возвращения на родину»», а также сотрудничать с советскими спецслужбами, 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      В октябре 1937  Сергей  Эфрон  возвращается в Россию.  По возвращении в Советский Союз   Эфрону и его семье была предоставлена государственная дача НКВД,  в подмосковном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Болшево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 Эфрон был арестован НКВД 10 октября 1939 года. В ходе следствия Эфрона разными способами пытались склонить к даче показаний на близких ему людей, в том числе на товарищей из «Союза возвращения», а также на Цветаеву, однако он отказался свидетельствовать против них, был</a:t>
            </a:r>
            <a:r>
              <a:rPr lang="ru-RU" sz="1600" baseline="30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осужден по обвинению в шпионаже и Расстрелян. В  своем последнем слове  он заявил: «Я не был шпионом, я был честным агентом советской разведки».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3571876"/>
            <a:ext cx="60007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Дочь Ариадна Эфрон вернулась на Родину  в марте 1937 года.   Если  в детстве главным человеком для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Али была мать, то, повзрослев, уже в эмиграции, она  сблизилась  с отцом, разделила его любовь к Советской России и первой из семьи вернулась в СССР. Работала в редакции советского журнала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Revue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Moscou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(на французском языке); писала статьи, очерки, репортажи, делала иллюстрации, переводила.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 27 августа 1939 года органами НКВД  была арестована и осуждена по статье 58-6  (шпионаж)  Ариадна Эфрон.  Под пытками  дочь   была вынуждена дать показания против отца.  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1955 году,  после 17-ти лет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ГУЛАГа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ссылки в Сибирь, реабилитирована.    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User\Desktop\19977616d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3636" y="3643314"/>
            <a:ext cx="2857520" cy="228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49550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07154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МУЗА СЕРЕБРЯННОГО ВЕКА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130-летию Марины Цветаевой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            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 1892-1941</a:t>
            </a:r>
            <a:endParaRPr lang="ru-RU" sz="2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8" descr="C:\Users\user\Desktop\1646783864_56-kartinkin-net-p-pero-i-chernilnitsa-kartinki-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1405031" cy="10163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8" name="Прямоугольник 17"/>
          <p:cNvSpPr/>
          <p:nvPr/>
        </p:nvSpPr>
        <p:spPr>
          <a:xfrm>
            <a:off x="8532440" y="142852"/>
            <a:ext cx="4687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2500306"/>
            <a:ext cx="4500594" cy="2133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1939 году Цветаева вернулась в СССР вслед за мужем и дочерью, жила на даче НКВД в 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Болшеве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(ныне Мемориальный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дом-музей М.И.Цветаевой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Болшеве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этот период Цветаева практически не писала стихов занимаясь переводами. Война застала Цветаеву за переводами 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Федерико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Гарсиа Лорки. Работа была прервана. </a:t>
            </a:r>
            <a:endParaRPr lang="ru-RU" dirty="0" smtClean="0">
              <a:hlinkClick r:id="rId3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14282" y="1071546"/>
            <a:ext cx="8929718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cs typeface="Times New Roman" pitchFamily="18" charset="0"/>
              </a:rPr>
              <a:t>С 1930-х годов  в эмиграции Цветаева с семьёй жила практически в нищете.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«Никто не может вообразить бедности, в которой мы живём. Мой единственный доход — от того, что я пишу. Мой муж болен и не может работать. Моя дочь зарабатывает гроши, вышивая шляпки. У меня есть сын, ему восемь лет. Мы вчетвером живём на эти деньги. Другими словами, мы медленно умираем от голода»( из воспоминаний Цветаевой)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4643447"/>
            <a:ext cx="878687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17 августа 1941 года Теплоход  «Чувашская Республика» причалил к  пристани  Елабуги, маленького города на Каме.  Среди прибывших на теплоходе пассажиров, эвакуированных из Москвы писателей и членов их семей,  были Марина Ивановна Цветаева с сыном Георгием Эфроном.  Горсовет начал распределять  москвичей по квартирам. Марина с сыном разместились  в доме 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Бродельщиковых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ул. Ворошилова, 9. В этот же день они получили привезенный с пристани багаж, а 21 августа прописались по вышеуказанному адресу и переехали. Из Елабуги Марина  едет  в Чистополь, где ей  представилась возможность устроиться на работу посудомойкой.</a:t>
            </a:r>
          </a:p>
        </p:txBody>
      </p:sp>
      <p:pic>
        <p:nvPicPr>
          <p:cNvPr id="31747" name="Picture 3" descr="C:\Users\user\Desktop\TsvetetaevaMuzBolsh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2428868"/>
            <a:ext cx="3429024" cy="22202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77057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07154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МУЗА СЕРЕБРЯННОГО ВЕКА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130-летию Марины Цветаевой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            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 1892-1941</a:t>
            </a:r>
            <a:endParaRPr lang="ru-RU" sz="2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8" descr="C:\Users\user\Desktop\1646783864_56-kartinkin-net-p-pero-i-chernilnitsa-kartinki-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0"/>
            <a:ext cx="1405031" cy="10163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8" name="Прямоугольник 17"/>
          <p:cNvSpPr/>
          <p:nvPr/>
        </p:nvSpPr>
        <p:spPr>
          <a:xfrm>
            <a:off x="8532440" y="142852"/>
            <a:ext cx="4687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15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1071546"/>
            <a:ext cx="50720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не приступив к работе, она возвращается   в Елабугу, где 31 августа 1941 года кончает жизнь самоубийством, повесившись в сенях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дома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Бродельщиковых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, куда вместе с сыном была определена на постой. Оставила три предсмертные записки: тем, кто будет её хоронить Асееву и сыну. 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(на фото дом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Бродельщиковых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1600" dirty="0" smtClean="0"/>
          </a:p>
        </p:txBody>
      </p:sp>
      <p:pic>
        <p:nvPicPr>
          <p:cNvPr id="12" name="Picture 4" descr="C:\Users\user\Desktop\1024px-Дом_Бродельщиковых_в_Елабуге,_где_погибла_Марина_Цветаев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85784" y="-15144880"/>
            <a:ext cx="4338614" cy="3581505"/>
          </a:xfrm>
          <a:prstGeom prst="rect">
            <a:avLst/>
          </a:prstGeom>
          <a:noFill/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285720" y="3857628"/>
            <a:ext cx="8643998" cy="206210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После смерти матери Георгий покинул 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Чистопольский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интернат, в котором учился, и переехал в Москву. 12 октября 1941-го, в связи с наступлением немецкой армии, в Москве началась эвакуация. Эфрона отправили в Среднюю Азию. Когда в очередной раз возвратился в Москву, поступил в Литературный институт. Однако учиться ему выдалось недолго: вскоре Георгия Эфрона призвали в армию.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Поначалу служил в трудовой армии, затем в регулярных частях. 7 июля 1944года был тяжело ранен в бою под 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Друйкой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отправлен в полевой медсанбат. Точная дата и место смерти Георгия Эфрона неизвестны.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2844" y="3071810"/>
            <a:ext cx="8643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Сыну: "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Мурлыга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! Прости меня, но дальше было бы хуже. Я тяжело больна, это уже не я. Люблю тебя безумно. Пойми, что я больше не могла жить. Передай папе и Але, если увидишь, что любила их до последней минуты, но попала в тупик". </a:t>
            </a:r>
            <a:endParaRPr lang="ru-RU" sz="1600" dirty="0"/>
          </a:p>
        </p:txBody>
      </p:sp>
      <p:pic>
        <p:nvPicPr>
          <p:cNvPr id="17" name="Picture 4" descr="C:\Users\user\Desktop\1024px-Дом_Бродельщиковых_в_Елабуге,_где_погибла_Марина_Цветаев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1071546"/>
            <a:ext cx="2928958" cy="21024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770576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07154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МУЗА СЕРЕБРЯННОГО ВЕКА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130-летию Марины Цветаевой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            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 1892-1941</a:t>
            </a:r>
            <a:endParaRPr lang="ru-RU" sz="2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8" descr="C:\Users\user\Desktop\1646783864_56-kartinkin-net-p-pero-i-chernilnitsa-kartinki-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1405031" cy="10163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8" name="Прямоугольник 17"/>
          <p:cNvSpPr/>
          <p:nvPr/>
        </p:nvSpPr>
        <p:spPr>
          <a:xfrm>
            <a:off x="8572528" y="142852"/>
            <a:ext cx="4286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16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14282" y="1214422"/>
            <a:ext cx="8143932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Марина Цветаева похоронена 2 сентября 1941 года в Елабуге, на Петропавловском кладбище. Но из-за того, что шла война, место ее последнего приюта так и осталось неизвестным. В южной стороне этого кладбища сестра Марины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Анастасия, нашла четыре неизвестных могилы, датируемых 1941 годом. Она установила между ними крест, надпись на котором гласила, что в этой стороне кладбища покоится поэтесса Цветаева. Это было в 1960 году, а спустя десять лет крест заменили гранитным надгробием.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14282" y="2928934"/>
            <a:ext cx="335758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C3C3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 мыслях об ином,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3C3C3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инаком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C3C3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C3C3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 мыслях об ином,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3C3C3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инаком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C3C3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C3C3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C3C3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 ненайденном, как клад,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C3C3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C3C3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Шаг за шагом, мак за маком —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C3C3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C3C3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Обезглавила весь сад.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C3C3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Так, когда-нибудь, в сухое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C3C3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C3C3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Лето, поля на краю,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C3C3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C3C3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Смерть рассеянной рукою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C3C3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C3C3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Снимет голову — мою.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2" name="Picture 4" descr="C:\Users\user\Desktop\slide_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071810"/>
            <a:ext cx="5112414" cy="29268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83191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07154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МУЗА СЕРЕБРЯННОГО ВЕКА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130-летию Марины Цветаевой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            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 1892-1941</a:t>
            </a:r>
            <a:endParaRPr lang="ru-RU" sz="2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8" descr="C:\Users\user\Desktop\1646783864_56-kartinkin-net-p-pero-i-chernilnitsa-kartinki-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1405031" cy="10163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8" name="Прямоугольник 17"/>
          <p:cNvSpPr/>
          <p:nvPr/>
        </p:nvSpPr>
        <p:spPr>
          <a:xfrm>
            <a:off x="8460432" y="142852"/>
            <a:ext cx="5407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17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М.Цветаевой,  130 лет\Фото на слайд\vadimrazumov_20170706_2365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4143380"/>
            <a:ext cx="3563790" cy="236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User\Desktop\Таруса._Памятник_Марине_Цветаевой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752" y="4071942"/>
            <a:ext cx="3654490" cy="243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42844" y="1142983"/>
            <a:ext cx="85725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 В Париже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 мае 1934 года в очерке   «Хлыстовки»    Цветаева  пишет: «Я бы хотела лежать на тарусском хлыстовском кладбище, под кустом бузины, в одной из   тех могил с серебряным голубем, где растет самая красная и крупная в наших местах земляника.   Но если  это несбыточно, если не только мне там не лежать, но и кладбища того уже нет, я бы хотела, чтобы на одном из тех холмов, которыми Кирилловны шли к нам в Песочное, а мы к ним в Тарусу, поставили с тарусской каменоломни камень:  Здесь хотела бы лежать МАРИНА ЦВЕТАЕВА».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Поклонники таланта Цветаевой камень установили и поставили памятник на берегу Оки.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207224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07154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МУЗА СЕРЕБРЯННОГО ВЕКА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130-летию Марины Цветаевой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            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 1892-1941</a:t>
            </a:r>
            <a:endParaRPr lang="ru-RU" sz="2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8" descr="C:\Users\user\Desktop\1646783864_56-kartinkin-net-p-pero-i-chernilnitsa-kartinki-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1405031" cy="10163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8" name="Прямоугольник 17"/>
          <p:cNvSpPr/>
          <p:nvPr/>
        </p:nvSpPr>
        <p:spPr>
          <a:xfrm>
            <a:off x="8572528" y="142852"/>
            <a:ext cx="4286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18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142984"/>
            <a:ext cx="435771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1913 году  двадцатилетняя Марина  пишет  свой гениальный  пророческий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Реквием.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2000240"/>
            <a:ext cx="44291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Уж сколько их упало в эту бездну,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Разверзшую вдали!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Настанет день, когда и я исчезну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поверхности земли.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Застынет все, что пело и боролось,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Сияло и рвалось.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зелень глаз моих, и нежный голос,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золото волос.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будет жизнь с ее насущным хлебом,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забывчивостью дня.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будет все — как будто бы под небом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не было меня!...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Я обращаюсь с требованьем веры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с просьбой о любви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— Послушайте!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— Еще меня любите 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 то, что я умру. 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" descr="C:\Users\user\Desktop\NG5jtmEUa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071678"/>
            <a:ext cx="3929090" cy="38576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831912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07154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МУЗА СЕРЕБРЯННОГО ВЕКА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130-летию Марины Цветаевой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            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 1892-1941</a:t>
            </a:r>
            <a:endParaRPr lang="ru-RU" sz="2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8" descr="C:\Users\user\Desktop\1646783864_56-kartinkin-net-p-pero-i-chernilnitsa-kartinki-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1405031" cy="10163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8" name="Прямоугольник 17"/>
          <p:cNvSpPr/>
          <p:nvPr/>
        </p:nvSpPr>
        <p:spPr>
          <a:xfrm>
            <a:off x="8501090" y="142852"/>
            <a:ext cx="5000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19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44" y="1214422"/>
            <a:ext cx="87154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4071942"/>
            <a:ext cx="88583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В год 130-летия со дня рождения Марины Цветаевой</a:t>
            </a:r>
            <a:r>
              <a:rPr lang="ru-RU" sz="16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 всех культурных центрах России проводятся юбилейные вечера, встречи и научные конференции, посвященные</a:t>
            </a:r>
            <a:r>
              <a:rPr lang="ru-RU" sz="16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памяти гениальной</a:t>
            </a:r>
            <a:r>
              <a:rPr lang="ru-RU" sz="16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русской поэтессы.</a:t>
            </a:r>
            <a:r>
              <a:rPr lang="ru-RU" sz="16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  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  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  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  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  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  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  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   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Музеи Марины Цветаевой открыты в Москве, в Борисоглебском переулке,</a:t>
            </a:r>
            <a:r>
              <a:rPr lang="ru-RU" sz="16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Болшеве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lang="ru-RU" sz="16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Александрове,</a:t>
            </a:r>
            <a:r>
              <a:rPr lang="ru-RU" sz="16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Феодосии,</a:t>
            </a:r>
            <a:r>
              <a:rPr lang="ru-RU" sz="16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Елабуге, в селе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Усень-Ивановское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Республике</a:t>
            </a:r>
            <a:r>
              <a:rPr lang="ru-RU" sz="16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Башкортостан, в селе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Ново-Талицы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Ивановской области.</a:t>
            </a:r>
            <a:b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  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  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  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Памятники</a:t>
            </a:r>
            <a:r>
              <a:rPr lang="ru-RU" sz="16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поэтессе установлены</a:t>
            </a:r>
            <a:r>
              <a:rPr lang="ru-RU" sz="16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Москве,</a:t>
            </a:r>
            <a:r>
              <a:rPr lang="ru-RU" sz="16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берегу</a:t>
            </a:r>
            <a:r>
              <a:rPr lang="ru-RU" sz="16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Оки</a:t>
            </a:r>
            <a:r>
              <a:rPr lang="ru-RU" sz="16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г. Таруса,</a:t>
            </a:r>
            <a:r>
              <a:rPr lang="ru-RU" sz="16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lang="ru-RU" sz="16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селе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Усень-Ивановское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lang="ru-RU" sz="16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</a:t>
            </a:r>
            <a:r>
              <a:rPr lang="ru-RU" sz="16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Александрове,</a:t>
            </a:r>
            <a:r>
              <a:rPr lang="ru-RU" sz="16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Харькове,</a:t>
            </a:r>
            <a:r>
              <a:rPr lang="ru-RU" sz="16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Одессе, во Франции, в г.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Сен-Жиль-Круа-де-Ви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en-US" sz="16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предсказала М.И. Цветаева настал черед ее стихам, ее стихи живут, ее сборники переводятся на разные языки, ее любят и ценят в России.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8" name="Picture 2" descr="C:\Users\user\Desktop\М.Цветаевой,  130 лет\Фото на слайд\20221005110655cvetaev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214422"/>
            <a:ext cx="4429156" cy="2786082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4643438" y="1785926"/>
            <a:ext cx="3500462" cy="1477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 по стихам и всей душей своей - глубоко русская. Поэтому </a:t>
            </a:r>
            <a:b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 Россию в себе ношу, в крови своей. </a:t>
            </a:r>
            <a:r>
              <a:rPr lang="ru-RU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М. И. Цветаева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3191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07154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МУЗА СЕРЕБРЯННОГО ВЕКА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130-летию Марины Цветаевой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            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 1892-1941</a:t>
            </a:r>
            <a:endParaRPr lang="ru-RU" sz="2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8" descr="C:\Users\user\Desktop\1646783864_56-kartinkin-net-p-pero-i-chernilnitsa-kartinki-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1405031" cy="10163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8" name="Прямоугольник 17"/>
          <p:cNvSpPr/>
          <p:nvPr/>
        </p:nvSpPr>
        <p:spPr>
          <a:xfrm>
            <a:off x="8643966" y="142852"/>
            <a:ext cx="3571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42844" y="1785926"/>
            <a:ext cx="2357454" cy="327812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-450708" tIns="46023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Сборники стихи: </a:t>
            </a:r>
            <a:endParaRPr lang="en-US" sz="1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rgbClr val="2021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Вечерний звон</a:t>
            </a:r>
            <a:r>
              <a:rPr kumimoji="0" lang="ru-RU" sz="1400" b="0" i="0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«Волшебный фонарь»</a:t>
            </a:r>
            <a:endParaRPr lang="en-US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«Из двух книг»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«Юношеские стихи»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2021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«Царь-девица»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2021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«Вёрсты»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2021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«Лебединый стан»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«Стихи к Блоку»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«Конец Казановы»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«Разлука»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«Ремесло»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«Психея. Романтика»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«Молодец»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«После России»            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571736" y="1785926"/>
            <a:ext cx="1857388" cy="398570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-450708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Поэмы: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1400" dirty="0" smtClean="0">
                <a:solidFill>
                  <a:srgbClr val="2021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«Чародей»</a:t>
            </a: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2021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«На Красном Коне»</a:t>
            </a: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2021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«Поэма Горы»</a:t>
            </a: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2021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«Поэма Конца»</a:t>
            </a: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«Крысолов»</a:t>
            </a: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2021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«С моря»</a:t>
            </a: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2021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«Попытка комнаты»</a:t>
            </a: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2021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«Поэма Лестницы»</a:t>
            </a: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2021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«Новогоднее»</a:t>
            </a: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2021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«Поэма Воздуха»</a:t>
            </a: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2021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«Красный бычок»</a:t>
            </a: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2021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«Перекоп»</a:t>
            </a: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2021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«Сибирь»</a:t>
            </a:r>
            <a:r>
              <a:rPr lang="ru-RU" b="1" dirty="0" smtClean="0"/>
              <a:t>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Поэмы-сказки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«Царь-Девица»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«Переулочки»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Мо́лодец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4572000" y="1643050"/>
            <a:ext cx="1714512" cy="241604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Драматические произведения: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«Червонный валет»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«Метель</a:t>
            </a:r>
            <a:r>
              <a:rPr lang="ru-RU" sz="1400" baseline="0" dirty="0" smtClean="0">
                <a:solidFill>
                  <a:srgbClr val="2021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«Фортуна»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«Приключение»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«Пьеса о Мэри»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«Каменный Ангел»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«Феникс»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«Ариадна»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«Федра»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6500826" y="1643050"/>
            <a:ext cx="2357454" cy="4201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Эссеистская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проза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«Живое о живом»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«Пленный дух»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«Мой Пушкин»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«Пушкин и Пугачёв»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«Искусство при свете совести»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«Поэт и время»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«Эпос и лирика современной России»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rgbClr val="2021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Мемуары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«Мать и музыка»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«Сказка матери»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«История одного посвящения»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«Дом у Старого Пимена»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Повесть о Сонечке»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643438" y="4000504"/>
            <a:ext cx="178595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Незавершённые: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«Егорушка»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«Несбывшаяся поэма»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«Певица»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«Автобус»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«Поэма о Царской      Семье»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142844" y="1071546"/>
            <a:ext cx="835824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свою жизнь она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написала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более 11 тыс.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стихотворений, издано более 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15 поэтических сборников.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07154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МУЗА СЕРЕБРЯННОГО ВЕКА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130-летию Марины Цветаевой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            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 1892-1941</a:t>
            </a:r>
            <a:endParaRPr lang="ru-RU" sz="2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8" descr="C:\Users\user\Desktop\1646783864_56-kartinkin-net-p-pero-i-chernilnitsa-kartinki-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1405031" cy="10163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8" name="Прямоугольник 17"/>
          <p:cNvSpPr/>
          <p:nvPr/>
        </p:nvSpPr>
        <p:spPr>
          <a:xfrm>
            <a:off x="8643966" y="142852"/>
            <a:ext cx="3571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142844" y="1142984"/>
            <a:ext cx="885831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Марина Цветаева родилась 8 октября 1892 года в Москве. Сама Цветаева праздновала свой день рождения 9 октября, связывая его с днём поминовения апостола  Иоанна  по православному календарю, что отмечала в том числе в нескольких своих произведениях.  Например, в стихотворении 1916 года: «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Красною кистью рябина зажглась»: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57158" y="2357430"/>
            <a:ext cx="40005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Красною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кистью 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ябина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зажглась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Падали листья, 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родилась.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Спорили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сотни Колоколов.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День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был субботний: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Иоанн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Богослов.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Мне 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доныне хочется грызть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Жаркой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рябины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горькую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кисть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/>
          </a:p>
        </p:txBody>
      </p:sp>
      <p:pic>
        <p:nvPicPr>
          <p:cNvPr id="32769" name="Picture 1" descr="C:\Users\user\Desktop\fYseS7f1D3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000504"/>
            <a:ext cx="3143272" cy="2357454"/>
          </a:xfrm>
          <a:prstGeom prst="rect">
            <a:avLst/>
          </a:prstGeom>
          <a:noFill/>
        </p:spPr>
      </p:pic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857620" y="3929066"/>
            <a:ext cx="5000660" cy="255454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Её отец,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Иван Владимирович Цветаев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— профессор Московского университета известный филолог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искусствовед — стал 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дальнейшем директором 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Румянцевского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музея  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основателем Музея изящных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искусств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Мать, Мария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Мейн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(по происхождению — из обрусевшей польско-немецкой семьи), была пианисткой, ученицей Николая Рубинштейна. У Марины были младшая сестра Анастасия, единокровные брат Андрей и сестра Валерия.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" descr="C:\Users\user\Desktop\М.Цветаевой,  130 лет\slide-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2143116"/>
            <a:ext cx="3060117" cy="1785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07154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МУЗА СЕРЕБРЯННОГО ВЕКА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130-летию Марины Цветаевой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            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 1892-1941</a:t>
            </a:r>
            <a:endParaRPr lang="ru-RU" sz="2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8" descr="C:\Users\user\Desktop\1646783864_56-kartinkin-net-p-pero-i-chernilnitsa-kartinki-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1405031" cy="10163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8" name="Прямоугольник 17"/>
          <p:cNvSpPr/>
          <p:nvPr/>
        </p:nvSpPr>
        <p:spPr>
          <a:xfrm>
            <a:off x="8643966" y="142852"/>
            <a:ext cx="3571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14282" y="1071547"/>
            <a:ext cx="8786874" cy="2108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68275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1891 году 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отец Марины Иван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Владимирович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Цветаев,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 навестил  живших 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Тарусе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своих родственников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очарованный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 красотой  этого   маленького спокойного городка  над  Окой, 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принял решение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  арендовать  дачу  в «Песочном»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Тарусе.</a:t>
            </a:r>
          </a:p>
          <a:p>
            <a:pPr lvl="0" indent="168275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Цветаевы  всей душой  полюбили  Тарусу,  этот живописный уголок  Калужской губернии.  Марине  не исполнилось и года,  когда  летом 1893 года родители вывезли малышку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дачу в «Песочное». </a:t>
            </a:r>
          </a:p>
          <a:p>
            <a:pPr lvl="0" indent="168275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Марина очень любила Тарусу и называла  местом своей души. Много стихов посвя</a:t>
            </a:r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тила Цветаева Тарусу. </a:t>
            </a:r>
            <a:endParaRPr kumimoji="0" lang="ru-RU" sz="17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3" descr="C:\Users\user\Desktop\М.Цветаевой,  130 лет\IMG_127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357562"/>
            <a:ext cx="4572032" cy="3199113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357818" y="3286124"/>
            <a:ext cx="3500462" cy="3364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Осень в Тарусе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Ясное утро не жарко,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Лугом бежишь налегке.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Медленно тянется барка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Вниз по Оке.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Синяя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даль между сосен,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Говор и гул на гумне…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 улыбается осень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Нашей весне.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Жизнь распахнулась, но 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всe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же.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Ах, золотые деньки!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Как далеки они. Боже!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Господи, как далеки!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07154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МУЗА СЕРЕБРЯННОГО ВЕКА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130-летию Марины Цветаевой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            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 1892-1941</a:t>
            </a:r>
            <a:endParaRPr lang="ru-RU" sz="2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8" descr="C:\Users\user\Desktop\1646783864_56-kartinkin-net-p-pero-i-chernilnitsa-kartinki-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1405031" cy="10163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8" name="Прямоугольник 17"/>
          <p:cNvSpPr/>
          <p:nvPr/>
        </p:nvSpPr>
        <p:spPr>
          <a:xfrm>
            <a:off x="8643966" y="142852"/>
            <a:ext cx="3571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2844" y="1071546"/>
            <a:ext cx="4572032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88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Детство Марины Цветаевой прошло между семейной дачей в Тарусе и Москвой. Летом большая часть времени проводилась 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даче, в остальное время года семья жила 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Москве. Цветаеву можно отнести к молодым 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 ранним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читать будущая поэтесса начала 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4 года, первые стихи вышли из-под пера в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</a:t>
            </a: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лет.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Заметны были и музыкальные способности, 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 заниматься музыкой не нравилось Цветаевой, поэтому развития они не получили.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88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aseline="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1902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году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Марину отправляют на учёбу в Европу, где она изучает науки и языки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пансионах Италии, Швейцарии и Германии до 1905 года. </a:t>
            </a:r>
          </a:p>
          <a:p>
            <a:pPr lvl="0" indent="8890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Марине исполнилось 10 лет, когда мать заболела чахоткой.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Мария Александровна, начиная   с осени 1902 года, проходила лечение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Италии, Швейцарии и Германии Её не стало в 1906 году. Умирая в 38 лет,  сожалела лишь о том, что не увидит больше солнца и не услышит музыки... </a:t>
            </a:r>
            <a:r>
              <a:rPr lang="ru-RU" dirty="0" smtClean="0"/>
              <a:t/>
            </a:r>
            <a:br>
              <a:rPr lang="ru-RU" dirty="0" smtClean="0"/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 descr="C:\Users\user\Desktop\42c12006f9289905eea6dbbd8dac0de5-800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071546"/>
            <a:ext cx="3857652" cy="2709781"/>
          </a:xfrm>
          <a:prstGeom prst="rect">
            <a:avLst/>
          </a:prstGeom>
          <a:noFill/>
        </p:spPr>
      </p:pic>
      <p:pic>
        <p:nvPicPr>
          <p:cNvPr id="15363" name="Picture 3" descr="C:\Users\user\Desktop\slide_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3786190"/>
            <a:ext cx="3857652" cy="28650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07154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МУЗА СЕРЕБРЯННОГО ВЕКА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130-летию Марины Цветаевой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            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 1892-1941</a:t>
            </a:r>
            <a:endParaRPr lang="ru-RU" sz="2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8" descr="C:\Users\user\Desktop\1646783864_56-kartinkin-net-p-pero-i-chernilnitsa-kartinki-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1405031" cy="10163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8" name="Прямоугольник 17"/>
          <p:cNvSpPr/>
          <p:nvPr/>
        </p:nvSpPr>
        <p:spPr>
          <a:xfrm>
            <a:off x="8643966" y="142852"/>
            <a:ext cx="3571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142984"/>
            <a:ext cx="8143932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      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 М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ладшая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сестра Марины   -  Анастасия Ивановна Цветаева (1894-1993), будущая писательница и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мемуаристка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своей книге «Воспоминания»  Анастасия Ивановна   пишет:  «Полноценнее, счастливее детства, чем  наше,  в Тарусе, я не знаю и не могу вообразить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sz="1700" dirty="0"/>
              <a:t>         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Анастасия Ивановна Цветаева прожила долгую, наполненную  трагическими событиями жизнь. Преодолев круги ада гонений и репрессий, она  до последних дней  вела подвижническую работу по систематизации и продвижению к читателю творческого наследия Марины Цветаевой. Ее книга «Воспоминания» - бесценный  литературно-документальный источник информации о жизни  семьи Цветаевых с конца  девятнадцатого и до последних десятилетий двадцатого века.       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1" name="Picture 5" descr="C:\Users\user\Desktop\tsvetaeva_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929066"/>
            <a:ext cx="3856670" cy="2571768"/>
          </a:xfrm>
          <a:prstGeom prst="rect">
            <a:avLst/>
          </a:prstGeom>
          <a:noFill/>
        </p:spPr>
      </p:pic>
      <p:pic>
        <p:nvPicPr>
          <p:cNvPr id="19462" name="Picture 6" descr="C:\Users\user\Desktop\img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929066"/>
            <a:ext cx="3714776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07154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МУЗА СЕРЕБРЯННОГО ВЕКА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130-летию Марины Цветаевой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            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 1892-1941</a:t>
            </a:r>
            <a:endParaRPr lang="ru-RU" sz="2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8" descr="C:\Users\user\Desktop\1646783864_56-kartinkin-net-p-pero-i-chernilnitsa-kartinki-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1405031" cy="10163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8" name="Прямоугольник 17"/>
          <p:cNvSpPr/>
          <p:nvPr/>
        </p:nvSpPr>
        <p:spPr>
          <a:xfrm>
            <a:off x="8643966" y="142852"/>
            <a:ext cx="3571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Picture 3" descr="C:\Users\user\Desktop\М.Цветаевой,  130 лет\slide_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714752"/>
            <a:ext cx="4024373" cy="301828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42844" y="1214422"/>
            <a:ext cx="900115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пятнадцать лет Марина  навсегда прощалась  со  своим детством, лучшие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воспоминания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 котором  неразрывно связаны с Тарусой: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Звенят-поют, забвению мешая,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моей душе слова: «пятнадцать лет».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О, для чего я выросла большая?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Спасенья нет!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Что впереди? Какая неудача?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 всем обман и, ах, на всем запрет!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Так с милым детством я прощалась, плача,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пятнадцать лет.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4714876" y="1714488"/>
            <a:ext cx="4214842" cy="132343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«Тарусские»  стихи, написанные  Мариной в 16-20 лет, вошли 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ее первые  поэтические сборники – «Вечерний альбом»  (1910 г.) и «Волшебный фонарь» (1912 г.).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user\Desktop\slide-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500437"/>
            <a:ext cx="4432686" cy="3236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07154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МУЗА СЕРЕБРЯННОГО ВЕКА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130-летию Марины Цветаевой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            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 1892-1941</a:t>
            </a:r>
            <a:endParaRPr lang="ru-RU" sz="2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8" descr="C:\Users\user\Desktop\1646783864_56-kartinkin-net-p-pero-i-chernilnitsa-kartinki-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1405031" cy="10163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8" name="Прямоугольник 17"/>
          <p:cNvSpPr/>
          <p:nvPr/>
        </p:nvSpPr>
        <p:spPr>
          <a:xfrm>
            <a:off x="8643966" y="142852"/>
            <a:ext cx="3571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142985"/>
            <a:ext cx="8715436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январе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1912 года  Марина  выходит замуж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Сергея Яковлевича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Эфрона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  восемнадцатилетнего  талантливого  поэта и  публициста. Сергей Эфрон родился в семье народовольцев Елизаветы Петровны Дурново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известного дворянского рода, и Якова Константиновича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Эфрона, из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происходившей из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Виленской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губернии еврейской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семьи.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Молодые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люди познакомились  летом 1911 года в Крыму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даче поэта и художника Максимилиана Волошина,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Коктебеле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4577" name="Picture 1" descr="C:\Users\user\Desktop\М.Цветаевой,  130 лет\image-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928934"/>
            <a:ext cx="4429156" cy="3607613"/>
          </a:xfrm>
          <a:prstGeom prst="rect">
            <a:avLst/>
          </a:prstGeom>
          <a:noFill/>
        </p:spPr>
      </p:pic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4643438" y="2928934"/>
            <a:ext cx="435771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Коктебеле, увидев Сергея на пляже,  Марина подумала: «Если он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найдет и подарит мне сердолик, я выйду за него замуж».  Так  и случилось. Вскоре Марина держала в руках найденный Сергеем заветный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розовый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сердолик. Летом 1911 года  Сергей заболел туберкулезом и был направлен на кумысолечение, и влюбленная Марина последовала за ним в Башкирию, в село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Усень-Ивановское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 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В 1912 году обвенчались.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  в  Москве супруги жили в доме в Борисоглебском переулке. Сергей готовился к поступлению 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Университет, Марина  писала стихи.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07154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МУЗА СЕРЕБРЯННОГО ВЕКА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130-летию Марины Цветаевой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            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 1892-1941</a:t>
            </a:r>
            <a:endParaRPr lang="ru-RU" sz="2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8" descr="C:\Users\user\Desktop\1646783864_56-kartinkin-net-p-pero-i-chernilnitsa-kartinki-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1405031" cy="10163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8" name="Прямоугольник 17"/>
          <p:cNvSpPr/>
          <p:nvPr/>
        </p:nvSpPr>
        <p:spPr>
          <a:xfrm>
            <a:off x="8643966" y="142852"/>
            <a:ext cx="3571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071546"/>
            <a:ext cx="8858312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 </a:t>
            </a:r>
            <a:r>
              <a:rPr lang="en-US" dirty="0" smtClean="0"/>
              <a:t>       </a:t>
            </a:r>
            <a:r>
              <a:rPr lang="ru-RU" dirty="0" smtClean="0"/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сентябре 1912 года  родилась дочь,  нареченная матерью мифическим именем – Ариадна.  Сергей   против этого имени возражал, но Марина, как всегда, убежденная в своей правоте,  настояла на своем: "Я назвала ее Ариадной… от романтизма и высокомерия, которые руководят всей моей жизнью". 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Мой домашний гений», -  так  называла 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своего первенца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 Марина.  Дочка  писала  «взрослые» стихи,  а ее дневники поражали  глубиной.  Аля-Ариадна  уже  в четыре года научилась читать, в пять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писать, в шесть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вела дневник и сочиняла стихи.  Все стихотворения она посвящала матери, боготворила  ее и обращалась к ней  только  на «Вы»: «Вы, Марина».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         Пройдут годы,  и Ариадна Сергеевна Эфрон  напишет о матери:  «Снисходительная к чужим, с близких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друзей, детей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требовала как с самой себя: непомерно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Из раннего дневника Али: «Моя мама очень странная. Моя мама совсем не похожа на мать. Матери всегда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любуются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своего ребёнка, и вообще на детей, а Марина маленьких детей не любит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        </a:t>
            </a:r>
          </a:p>
        </p:txBody>
      </p:sp>
      <p:pic>
        <p:nvPicPr>
          <p:cNvPr id="23554" name="Picture 2" descr="C:\Users\user\Desktop\50043_9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4317688"/>
            <a:ext cx="3500462" cy="237743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00034" y="4143380"/>
            <a:ext cx="4071966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Посвящение 6</a:t>
            </a:r>
            <a:r>
              <a:rPr lang="en-US" sz="17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7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летней дочери.</a:t>
            </a: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знаю – где ты и где я.</a:t>
            </a:r>
            <a:br>
              <a:rPr lang="ru-RU" sz="16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Те ж песни и те же заботы .</a:t>
            </a:r>
            <a:br>
              <a:rPr lang="ru-RU" sz="16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Такие с тобою друзья!</a:t>
            </a:r>
            <a:br>
              <a:rPr lang="ru-RU" sz="16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Такие с тобою сироты!</a:t>
            </a:r>
            <a:br>
              <a:rPr lang="ru-RU" sz="16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И так хорошо нам вдвоем –</a:t>
            </a:r>
            <a:br>
              <a:rPr lang="ru-RU" sz="16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Бездомным, бессонным и сирым…</a:t>
            </a:r>
            <a:br>
              <a:rPr lang="ru-RU" sz="16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Две птицы: чуть встали – поем,</a:t>
            </a:r>
            <a:br>
              <a:rPr lang="ru-RU" sz="16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Две странницы: кормимся миром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1343</TotalTime>
  <Words>760</Words>
  <Application>Microsoft Office PowerPoint</Application>
  <PresentationFormat>Экран (4:3)</PresentationFormat>
  <Paragraphs>225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154</cp:revision>
  <dcterms:created xsi:type="dcterms:W3CDTF">2022-10-07T05:28:22Z</dcterms:created>
  <dcterms:modified xsi:type="dcterms:W3CDTF">2022-10-12T04:08:16Z</dcterms:modified>
</cp:coreProperties>
</file>