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91" r:id="rId4"/>
    <p:sldId id="259" r:id="rId5"/>
    <p:sldId id="267" r:id="rId6"/>
    <p:sldId id="261" r:id="rId7"/>
    <p:sldId id="265" r:id="rId8"/>
    <p:sldId id="258" r:id="rId9"/>
    <p:sldId id="262" r:id="rId10"/>
    <p:sldId id="263" r:id="rId11"/>
    <p:sldId id="264" r:id="rId12"/>
    <p:sldId id="271" r:id="rId13"/>
    <p:sldId id="268" r:id="rId14"/>
    <p:sldId id="272" r:id="rId15"/>
    <p:sldId id="269" r:id="rId16"/>
    <p:sldId id="270" r:id="rId17"/>
    <p:sldId id="274" r:id="rId18"/>
    <p:sldId id="275" r:id="rId19"/>
    <p:sldId id="279" r:id="rId20"/>
    <p:sldId id="295" r:id="rId21"/>
    <p:sldId id="280" r:id="rId22"/>
    <p:sldId id="278" r:id="rId23"/>
    <p:sldId id="276" r:id="rId24"/>
    <p:sldId id="282" r:id="rId25"/>
    <p:sldId id="277" r:id="rId26"/>
    <p:sldId id="283" r:id="rId27"/>
    <p:sldId id="284" r:id="rId28"/>
    <p:sldId id="286" r:id="rId29"/>
    <p:sldId id="289" r:id="rId30"/>
    <p:sldId id="287" r:id="rId31"/>
    <p:sldId id="296" r:id="rId32"/>
    <p:sldId id="292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2454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7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7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10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2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21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7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1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5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9618-B9B0-40DC-91D1-6887F401D22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A41C9-3252-4EBB-8A2B-6F668ED65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6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ru.wikisource.org/wiki/%D0%A3%D0%BA%D0%B0%D0%B7_%D0%9F%D1%80%D0%B5%D0%B7%D0%B8%D0%B4%D0%B8%D1%83%D0%BC%D0%B0_%D0%92%D0%A1_%D0%A1%D0%A1%D0%A1%D0%A0_%D0%BE%D1%82_8.11.1943_%D0%BE%D0%B1_%D1%83%D1%87%D1%80%D0%B5%D0%B6%D0%B4%D0%B5%D0%BD%D0%B8%D0%B8_%D0%BE%D1%80%D0%B4%D0%B5%D0%BD%D0%B0_%D0%A1%D0%BB%D0%B0%D0%B2%D1%8B_I,_II_%D0%B8_III_%D1%81%D1%82%D0%B5%D0%BF%D0%B5%D0%BD%D0%B8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643998" cy="714379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9 декабря –День Героев России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1620271298_7-phonoteka_org-p-fon-dlya-prezentatsii-geroi-otechestva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8501122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285729"/>
            <a:ext cx="8501122" cy="1571636"/>
          </a:xfrm>
        </p:spPr>
        <p:txBody>
          <a:bodyPr>
            <a:normAutofit/>
          </a:bodyPr>
          <a:lstStyle/>
          <a:p>
            <a:pPr algn="just" fontAlgn="base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Первыми Героями Советского Союза стали 20 апреля 1934 года 7 летчиков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(А.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Ляпидевский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Леваневский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В.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Молоков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Н.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Каманин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М. Слепнев,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М. Водопьянов, И. Доронин), осуществившие эвакуацию из ледового лагеря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материк терпящих бедствие участников экспедиции и членов экипажа парохода «Челюскин», утонувшего в Беринговом море.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29629677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4914" y="2071677"/>
            <a:ext cx="2931928" cy="3373548"/>
          </a:xfrm>
          <a:prstGeom prst="rect">
            <a:avLst/>
          </a:prstGeom>
          <a:noFill/>
        </p:spPr>
      </p:pic>
      <p:pic>
        <p:nvPicPr>
          <p:cNvPr id="3075" name="Picture 3" descr="C:\Users\user\Desktop\469ad959e068defadce54541308892821edc23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71678"/>
            <a:ext cx="5467350" cy="33735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445225"/>
            <a:ext cx="8390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Летчики на легких самолетах добрались до лагеря попавшей в беду научной экспедиции под руководством Отто Юрьевича Шмидта и, в течении месяца  совершив  24 рейса спасли людей.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01122" cy="164307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Всего за время существования СССР звания Героя Советского Союза были удостоены 12777 человек: единожды 12618 человек,  дважды-154 человека,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трижды - 3 человека (С. М. Будённый,  И. Н.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Кожедуб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А.И.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Покрышкин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и четырежды- 2 человека (Л. И. Брежнев и Г. К. Жуков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Кроме того,  звание города-героя - присвоена 12 городам СССР и одно звание - «Крепость-герой» - Брестской крепости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ser\Desktop\1300102081_marshal-budenny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2627658" cy="3626168"/>
          </a:xfrm>
          <a:prstGeom prst="rect">
            <a:avLst/>
          </a:prstGeom>
          <a:noFill/>
        </p:spPr>
      </p:pic>
      <p:pic>
        <p:nvPicPr>
          <p:cNvPr id="4101" name="Picture 5" descr="C:\Users\user\Desktop\AAAAlACx0Q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857364"/>
            <a:ext cx="2523985" cy="3714776"/>
          </a:xfrm>
          <a:prstGeom prst="rect">
            <a:avLst/>
          </a:prstGeom>
          <a:noFill/>
        </p:spPr>
      </p:pic>
      <p:pic>
        <p:nvPicPr>
          <p:cNvPr id="4102" name="Picture 6" descr="C:\Users\user\Desktop\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857364"/>
            <a:ext cx="2786050" cy="3714776"/>
          </a:xfrm>
          <a:prstGeom prst="rect">
            <a:avLst/>
          </a:prstGeom>
          <a:noFill/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357158" y="5572140"/>
            <a:ext cx="26432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Маршал Советского Союза Будённый Семён Михайлович, трижды герой Советского Союза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43240" y="5572140"/>
            <a:ext cx="26432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Маршал авиации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Кожедуб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Иван Никитович, трижды Герой Советского Союза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00760" y="5572140"/>
            <a:ext cx="2786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Маршал авиации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Покрышкин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Александр Иванович, трижды Герой Советского Союза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857752" y="4929198"/>
            <a:ext cx="4000528" cy="171451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Жуков Георгий Константинович - полководец,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Маршал Советского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Союза, четырежды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Герой Советского Союза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20171211063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85728"/>
            <a:ext cx="3786214" cy="4572032"/>
          </a:xfrm>
          <a:prstGeom prst="rect">
            <a:avLst/>
          </a:prstGeom>
          <a:noFill/>
        </p:spPr>
      </p:pic>
      <p:pic>
        <p:nvPicPr>
          <p:cNvPr id="2051" name="Picture 3" descr="C:\Users\user\Desktop\a_ignore_q_80_w_1000_c_limit_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3929090" cy="45720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4929198"/>
            <a:ext cx="3929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Брежнев Леонид Ильич - советский политический деятель, четырежды Герой Советского Союза,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Герой Социалистического труда,  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Маршал Советского Союза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8596" y="285729"/>
            <a:ext cx="8143932" cy="928693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Великую Отечественную войну звания Героя Советского Союза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были удостоены 11 605 человек, в том числе - 95 женщин, 5 детей –пионеров, 40 человек граждане зарубежных государств.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2" name="Picture 4" descr="C:\Users\user\Desktop\image-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215370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534752" cy="62242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Великая Отечественная война явила множество примеров массового героизма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храбрости советских солдат.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5072074"/>
            <a:ext cx="3813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Гвардии майор </a:t>
            </a:r>
            <a:r>
              <a:rPr lang="ru-RU" sz="1600" b="1" dirty="0" err="1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Алелюхин</a:t>
            </a: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Алексей Васильевич,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важды герой Советского Союза</a:t>
            </a: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252525"/>
                </a:solidFill>
                <a:latin typeface="Cambria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совершил</a:t>
            </a: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601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боевой вылет, провёл 258 воздушных боёв, уничтожил 40 вражеских самолётов.</a:t>
            </a:r>
            <a:endParaRPr lang="ru-RU" sz="1600" dirty="0"/>
          </a:p>
        </p:txBody>
      </p:sp>
      <p:pic>
        <p:nvPicPr>
          <p:cNvPr id="5123" name="Picture 3" descr="C:\Users\user\Desktop\Алелюхи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862" y="836712"/>
            <a:ext cx="3857652" cy="4143404"/>
          </a:xfrm>
          <a:prstGeom prst="rect">
            <a:avLst/>
          </a:prstGeom>
          <a:noFill/>
        </p:spPr>
      </p:pic>
      <p:pic>
        <p:nvPicPr>
          <p:cNvPr id="28674" name="Picture 2" descr="C:\Users\user\Desktop\2700134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3586" y="836712"/>
            <a:ext cx="4084878" cy="414340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63587" y="4980116"/>
            <a:ext cx="4084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Гвардии капитан Сорокин Захар Артёмович Герой Советского Союза -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овершил 117 боевых вылетов, 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провёл 19  воздушных боёв и лично сбил 18 самолётов противника,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12 из них -будучи на протезах.</a:t>
            </a:r>
            <a:endParaRPr lang="ru-RU" sz="1600" b="1" dirty="0" smtClean="0">
              <a:solidFill>
                <a:srgbClr val="4F81BD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92869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 время сражений с фашистами советские солдаты  совершали невероятные подвиги: захватывали без оружия танки, шли с топорами на отряды противника и крушили превосходящие силы в рукопашных схватках.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5572140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Снайпер  </a:t>
            </a:r>
            <a:r>
              <a:rPr lang="ru-RU" sz="1600" b="1" dirty="0" err="1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Номоконов</a:t>
            </a: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Семен Данилович, </a:t>
            </a:r>
            <a:b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Герой Советского Союза,  уничтожил </a:t>
            </a:r>
            <a:b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368 солдат и офицеров вермахта.</a:t>
            </a:r>
            <a:endParaRPr lang="ru-RU" sz="1600" b="1" dirty="0" smtClean="0">
              <a:solidFill>
                <a:srgbClr val="4F81B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C:\Users\user\Desktop\imgpre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1"/>
            <a:ext cx="4143404" cy="4214842"/>
          </a:xfrm>
          <a:prstGeom prst="rect">
            <a:avLst/>
          </a:prstGeom>
          <a:noFill/>
        </p:spPr>
      </p:pic>
      <p:pic>
        <p:nvPicPr>
          <p:cNvPr id="5127" name="Picture 7" descr="C:\Users\user\Desktop\slide-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4043080" cy="414340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714876" y="5500702"/>
            <a:ext cx="4143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Недорубов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Константин Иосифович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Герой Советского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Союза, полный Георгиевский кавалер, в одном бою уничтожил более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70 немецких солдат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358246" cy="98303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Родина в полной мере оценила  заслуги женщин в Великой Отечественной войне. 95 женщин заслужили звание Героя Советского Союза, а еще четверо стали полными кавалерами ордена Слава. 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user\Desktop\6NaLS5SYZp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40768"/>
            <a:ext cx="3929090" cy="4445686"/>
          </a:xfrm>
          <a:prstGeom prst="rect">
            <a:avLst/>
          </a:prstGeom>
          <a:noFill/>
        </p:spPr>
      </p:pic>
      <p:pic>
        <p:nvPicPr>
          <p:cNvPr id="1026" name="Picture 2" descr="C:\Users\user\Desktop\Литвя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340768"/>
            <a:ext cx="3786214" cy="44456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5857892"/>
            <a:ext cx="4000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5252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Гвардии сержант Октябрьская Мария Васильевна, танкист, Герой Советского Союза</a:t>
            </a:r>
            <a:endParaRPr lang="ru-RU" sz="1600" b="1" dirty="0" smtClean="0">
              <a:solidFill>
                <a:srgbClr val="4F81B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6314" y="5786454"/>
            <a:ext cx="3857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Младший лейтенант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Литвяк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Лидия Владимировна летчик-истребитель,  Герой Советского Союза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57158" y="357167"/>
            <a:ext cx="8501122" cy="135732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ходе боев дети-герои Великой Отечественной войны не щадили собственные жизни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шли в бой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 таким же мужеством и отвагой, как взрослые мужчины.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Герои Советского Союза -Леня Голиков, Марат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Казей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Зина Портнова и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Валя Котик - вот уже свыше полувека являются самым знаменитым символом героизма юных защитников нашей Родины.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slide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786610" cy="4818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358246" cy="1214445"/>
          </a:xfrm>
        </p:spPr>
        <p:txBody>
          <a:bodyPr>
            <a:noAutofit/>
          </a:bodyPr>
          <a:lstStyle/>
          <a:p>
            <a:r>
              <a:rPr lang="en-US" sz="18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 tooltip="s:Указ Президиума ВС СССР от 8.11.1943 об учреждении ордена Славы I, II и III степени"/>
              </a:rPr>
              <a:t/>
            </a:r>
            <a:br>
              <a:rPr lang="en-US" sz="18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 tooltip="s:Указ Президиума ВС СССР от 8.11.1943 об учреждении ордена Славы I, II и III степени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1943  году Указом Президиума  Верховного Совета СССР учрежден военный орден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«орден Славы I, II и III степени». Орденом награждались военнослужащие рядового состава, сержанты и старшины Красной Армии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 в авиации 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лица, имеющие звание младшего лейтенанта.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975" y="1412776"/>
            <a:ext cx="8335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Кавалерами всех трёх степеней ордена стали более 1 миллиона человек.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Полных кавалеров ордена Славы насчитывается всего 2656 человек. Примечательно, что для I и II степени использовались драгметаллы: серебро у II и золото у I степени.</a:t>
            </a:r>
            <a:endParaRPr lang="ru-RU" dirty="0"/>
          </a:p>
        </p:txBody>
      </p:sp>
      <p:sp>
        <p:nvSpPr>
          <p:cNvPr id="4098" name="AutoShape 2" descr="Три степени какого ордена приравнивались к званию Героя Советского Союза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user\Desktop\Орден-Славы-1024x5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613105"/>
            <a:ext cx="6643734" cy="3912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572560" cy="128588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Более 500 тысяч наших земляков ушло на фронт, 226 тысяч из ушедших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не вернулись. Их ратный подвиг в Великой Отечественной войне был высоко оценен: 215 человек удостоены звания Героя Советского Союза,  35 человек стали полными кавалерами ордена Славы.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3638778" cy="417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5c17afe4b468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38527"/>
            <a:ext cx="4158495" cy="42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158" y="5751214"/>
            <a:ext cx="8319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здании  «Поволжского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Государственного колледжа»,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установлена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мемориальная доска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этом здании учился герой Великой Отечественной войны, старший оперуполномоченный особого отдела НКВД старший лейтенант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И.В.Булкин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». </a:t>
            </a: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8429684" cy="128588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Героев Отечества в России -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это памятная дата, которая отмечается ежегодно 9 декабря,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установлена Федеральным законом Российской Федерации № 22-ФЗ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 28 февраля 2007 года «О внесении изменения в статью 1-1 Федерального закона «О днях воинской славы и памятных датах России».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429264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 дата  приурочена к учреждению Ордена Святого Георгия – высшей военной награды Российской империи. В День Героев Отечества Россия чествует тех, кто посвятил жизнь служению Родине - Героев России, Советского Союза, кавалеров Ордена  Святого Георгия и Ордена Славы.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AutoShape 2" descr="https://proektnaroda.ru/wp-content/uploads/2016/12/uzbxqslyvgkxwyatpyp8qsmvtgoiy2n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proektnaroda.ru/wp-content/uploads/2016/12/uzbxqslyvgkxwyatpyp8qsmvtgoiy2n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C:\Users\user\Desktop\P6DnG_RYZ5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14488"/>
            <a:ext cx="6143668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511952" cy="983031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Пройдут века, но не исчезнет из памяти народной бессмертный подвиг жителей нашего края, вписавших в героическую летопись Великой Отечественной войны немеркнущие и славные страницы.</a:t>
            </a:r>
          </a:p>
        </p:txBody>
      </p:sp>
      <p:pic>
        <p:nvPicPr>
          <p:cNvPr id="37890" name="Picture 2" descr="C:\Users\user\Desktop\Губан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1267012"/>
            <a:ext cx="2857520" cy="4250219"/>
          </a:xfrm>
          <a:prstGeom prst="rect">
            <a:avLst/>
          </a:prstGeom>
          <a:noFill/>
        </p:spPr>
      </p:pic>
      <p:pic>
        <p:nvPicPr>
          <p:cNvPr id="37891" name="Picture 3" descr="C:\Users\user\Desktop\img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1268" y="1255125"/>
            <a:ext cx="2609419" cy="4262107"/>
          </a:xfrm>
          <a:prstGeom prst="rect">
            <a:avLst/>
          </a:prstGeom>
          <a:noFill/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82017" y="5616122"/>
            <a:ext cx="84156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       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Именами наших земляков - Героев Советского Союза названы улицы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Самары: И.В.Булкина, Г.П.Губанова, А.Н.Красильникова, А.М.Матросова, О.А.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Санфировой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М.А.Мальцева, г.Тольятти имени И.Д.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Бузыцкова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OlrDgSwOD6lNv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7" y="1268760"/>
            <a:ext cx="288258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64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57158" y="285729"/>
            <a:ext cx="8501122" cy="114300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Герои Афганской войны (1979-1989г.г.) - военнослужащие, которые участвовали в сражениях в составе Ограниченного контингента Советских войск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86 человек были удостоены звания Героя Советского Союза,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7 человек получили звание Герой России.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 descr="C:\Users\user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500174"/>
            <a:ext cx="3388366" cy="4214842"/>
          </a:xfrm>
          <a:prstGeom prst="rect">
            <a:avLst/>
          </a:prstGeom>
          <a:noFill/>
        </p:spPr>
      </p:pic>
      <p:pic>
        <p:nvPicPr>
          <p:cNvPr id="36866" name="Picture 2" descr="C:\Users\user\Desktop\ZwkNVQmmNK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586" y="1643050"/>
            <a:ext cx="4063414" cy="41434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43504" y="5786454"/>
            <a:ext cx="3643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Майор Щербаков Василий 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Васильевич  командир вертолётной эскадрильи, Герой Советского Союза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5786454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Майор Богданов Александр Петрович военный советник воинской части погранвойск , Герой Советского Союза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4429132"/>
            <a:ext cx="3214710" cy="214314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Последний герой СССР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24 декабря 1991 года указом Президента СССР офицеру водолазно-спасательной службы капитану 3-го ранга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Солодкову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Леониду Михайловичу было присвоено звание Героя Советского Союза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68262944-solodk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195646" cy="41422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43306" y="428604"/>
            <a:ext cx="5143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марта 1992 года</a:t>
            </a:r>
            <a:r>
              <a:rPr lang="ru-RU" b="1" dirty="0" smtClean="0">
                <a:solidFill>
                  <a:srgbClr val="2021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согласно постановлению 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Верховного Совета России</a:t>
            </a: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было учреждено 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Высшее почетное звание России  «Герой Российской Федерации» 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2021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Звание было учреждено законом России </a:t>
            </a:r>
            <a:br>
              <a:rPr lang="ru-RU" b="1" dirty="0" smtClean="0">
                <a:solidFill>
                  <a:srgbClr val="2021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2021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«Об установлении звания Героя Российской Федерации и учреждении знака особого отличия - медали </a:t>
            </a:r>
            <a:r>
              <a:rPr lang="ru-RU" b="1" dirty="0" smtClean="0">
                <a:solidFill>
                  <a:srgbClr val="2021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«Золотая Звезда»</a:t>
            </a:r>
            <a:endParaRPr 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8" name="Picture 4" descr="C:\Users\user\Desktop\slide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857496"/>
            <a:ext cx="5214974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429684" cy="8572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Общее число присвоений звания Героя Российской Федерации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составляет 1216 человек,  из них 524 - посмертно. 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bfaf7dc6ceeec3c1f69e16740f23e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51258"/>
            <a:ext cx="3423894" cy="3771926"/>
          </a:xfrm>
          <a:prstGeom prst="rect">
            <a:avLst/>
          </a:prstGeom>
          <a:noFill/>
        </p:spPr>
      </p:pic>
      <p:pic>
        <p:nvPicPr>
          <p:cNvPr id="3075" name="Picture 3" descr="C:\Users\user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428736"/>
            <a:ext cx="3747717" cy="375487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6248" y="5143512"/>
            <a:ext cx="4572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Крикалёв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Сергей Константинович 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советский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российский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авиационный спортсмен и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космонавт,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лётчик-космонавт СССР</a:t>
            </a:r>
            <a:r>
              <a:rPr lang="en-US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Герой Советского Союза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Герой Российской Федерации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 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214950"/>
            <a:ext cx="3786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Генерал-майор авиации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Осканов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Суламбек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Сусаркулович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военный летчик 1-го класса,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Герой Российской Федерации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5657" y="928670"/>
            <a:ext cx="6701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Первые герои Российской Федерации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428604"/>
            <a:ext cx="8429684" cy="500065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время чеченских войн звание Героев Российской Федерации получили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480 солдат и офицеров.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15379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3857652" cy="4357718"/>
          </a:xfrm>
          <a:prstGeom prst="rect">
            <a:avLst/>
          </a:prstGeom>
          <a:noFill/>
        </p:spPr>
      </p:pic>
      <p:pic>
        <p:nvPicPr>
          <p:cNvPr id="2051" name="Picture 3" descr="C:\Users\user\Desktop\8618e15290bf9d20cf361c82be0e0f2b1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3571900" cy="42862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5357827"/>
            <a:ext cx="38576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Старшина мотострелковой разведывательной роты старший  прапорщик Пономарев Виктор Александрович  Герой Российской Федерации</a:t>
            </a:r>
            <a:r>
              <a:rPr lang="ru-RU" dirty="0" smtClean="0"/>
              <a:t> 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5429264"/>
            <a:ext cx="40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Офицер отряда специального назначения «Витязь», старший лейтенант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Шелохвостов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 Иван Юрьевич, Герой Российской Федерации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1143009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Самарской области сегодня проживают пять Героев Российской Федерации: 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Баранов А.И., Кириченко Г.С., Станкевич И.В.,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Стержантов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А.Л., Ярцев Н.Н.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историей Самарской области связаны имена 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53-х Героев Российской Федерации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2500330" cy="3500462"/>
          </a:xfrm>
          <a:prstGeom prst="rect">
            <a:avLst/>
          </a:prstGeom>
          <a:noFill/>
        </p:spPr>
      </p:pic>
      <p:pic>
        <p:nvPicPr>
          <p:cNvPr id="3082" name="Picture 10" descr="C:\Users\user\Desktop\Стержантов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428736"/>
            <a:ext cx="2615401" cy="3562357"/>
          </a:xfrm>
          <a:prstGeom prst="rect">
            <a:avLst/>
          </a:prstGeom>
          <a:noFill/>
        </p:spPr>
      </p:pic>
      <p:pic>
        <p:nvPicPr>
          <p:cNvPr id="13" name="Picture 5" descr="C:\Users\user\Desktop\Рисуно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428736"/>
            <a:ext cx="2714644" cy="349790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57158" y="5072074"/>
            <a:ext cx="2643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Генерал армии в отставке Баранов Александр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Иванович , Герой Российской Федерации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43240" y="5000636"/>
            <a:ext cx="2857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Старший прапорщик в отставке  Кириченко Григорий Сергеевич, Герой Российской Федерации </a:t>
            </a:r>
            <a:endParaRPr lang="ru-RU" sz="16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215074" y="5000636"/>
            <a:ext cx="2500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Полковник запаса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Стержантов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Александр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Линович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Герой Российской Федерации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8596" y="285729"/>
            <a:ext cx="8358246" cy="92869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поиска  имен и сохранения информации о подвигах соотечественников создан  проект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«Энциклопедия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подвига»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Руководитель проекта  Станкевич И.В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8155" y="1428736"/>
            <a:ext cx="3331497" cy="407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C:\Users\user\Desktop\slide-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428736"/>
            <a:ext cx="3643338" cy="40719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85786" y="5643578"/>
            <a:ext cx="3357586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Полковник в отставке Станкевич Игорь Валентинович,   Герой Российской Федерации,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5572140"/>
            <a:ext cx="314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Полковник запаса Ярцев Николай Николаевич, Герой Российской Федерации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429684" cy="92869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7 лет прошло  с того момента, как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Российские военнослужащие  участвуют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военной операции в Сирии. Эти годы  вписали в историю нашей страны имена новых героев, которыми мы гордимся.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11430104"/>
            <a:ext cx="7705725" cy="993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3714776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28596" y="5857893"/>
            <a:ext cx="38576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Старший  лейтенант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Прохоренко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Александрович, Герой Российской Федерации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786314" y="5874799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Майор Роман Николаевич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Филипов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Герой Российской Федерации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thumb_19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214422"/>
            <a:ext cx="3789255" cy="4648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501122" cy="1285883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В ходе специальной военной операции на Украине российские военнослужащие </a:t>
            </a:r>
            <a:br>
              <a:rPr lang="ru-RU" sz="1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за мужество и героизм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проявленные в </a:t>
            </a:r>
            <a:r>
              <a:rPr lang="ru-RU" sz="1700" b="1" smtClean="0">
                <a:latin typeface="Times New Roman" pitchFamily="18" charset="0"/>
                <a:cs typeface="Times New Roman" pitchFamily="18" charset="0"/>
              </a:rPr>
              <a:t>боевых </a:t>
            </a:r>
            <a:r>
              <a:rPr lang="ru-RU" sz="1700" b="1" smtClean="0">
                <a:latin typeface="Times New Roman" pitchFamily="18" charset="0"/>
                <a:cs typeface="Times New Roman" pitchFamily="18" charset="0"/>
              </a:rPr>
              <a:t>действиях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удостаиваются высоких </a:t>
            </a:r>
            <a:r>
              <a:rPr lang="ru-RU" sz="1700" b="1" smtClean="0">
                <a:latin typeface="Times New Roman" pitchFamily="18" charset="0"/>
                <a:cs typeface="Times New Roman" pitchFamily="18" charset="0"/>
              </a:rPr>
              <a:t>званий </a:t>
            </a:r>
            <a:r>
              <a:rPr lang="ru-RU" sz="1700" b="1" smtClean="0">
                <a:latin typeface="Times New Roman" pitchFamily="18" charset="0"/>
                <a:cs typeface="Times New Roman" pitchFamily="18" charset="0"/>
              </a:rPr>
              <a:t>отличий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- Героев России, орденов Мужества, Георгиевских крестов, медалей Жукова и Суворова. Но самой массовой при награждениях стала медаль «За отвагу».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5720" y="5357826"/>
            <a:ext cx="28575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Старший лейтенант ВДВ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Гаджимагомедов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Нурмогамед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Энгельсович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Герой Российской Федерации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6357950" y="5500702"/>
            <a:ext cx="2500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Протоиерей Васильев  Михаил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Владимирович, Герой Российской Федерации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user\Desktop\kfY59itC9G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571612"/>
            <a:ext cx="2571756" cy="3929090"/>
          </a:xfrm>
          <a:prstGeom prst="rect">
            <a:avLst/>
          </a:prstGeom>
          <a:noFill/>
        </p:spPr>
      </p:pic>
      <p:pic>
        <p:nvPicPr>
          <p:cNvPr id="40964" name="Picture 4" descr="C:\Users\user\Desktop\Бернгар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71612"/>
            <a:ext cx="2869490" cy="3857652"/>
          </a:xfrm>
          <a:prstGeom prst="rect">
            <a:avLst/>
          </a:prstGeom>
          <a:noFill/>
        </p:spPr>
      </p:pic>
      <p:pic>
        <p:nvPicPr>
          <p:cNvPr id="40965" name="Picture 5" descr="C:\Users\user\Desktop\fd8496e02855d1eaa68f9ed125a0503f_1024_680_cropp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571612"/>
            <a:ext cx="2786082" cy="385765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14678" y="5464984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Полковник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Бернгард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Алексей Борисович, Герой Российской Федерации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572560" cy="857256"/>
          </a:xfrm>
        </p:spPr>
        <p:txBody>
          <a:bodyPr>
            <a:noAutofit/>
          </a:bodyPr>
          <a:lstStyle/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8 августа 2000 года указом президента РФ был утвержден статут ордена Святого Георгия  и знака отличия Георгиевского креста,  вручаемые  исключительно </a:t>
            </a:r>
            <a:br>
              <a:rPr lang="ru-RU" sz="1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за участие в боевых действиях и проявленные при этом доблесть и отвагу.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57158" y="1071546"/>
            <a:ext cx="850112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За отличия при проведении миротворческой операции по принуждению Грузии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к  миру орденом Святого Георгия к декабрю 2008 года награждены  8  офицеров</a:t>
            </a:r>
            <a:endParaRPr kumimoji="0" lang="ru-RU" sz="17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6446" y="5143512"/>
            <a:ext cx="2928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Подполковник спецназа ВДВ 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Герой Российской Федерации, Лебедь Анатолий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Вячеславович, второй  кавалер Ордена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 степени.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000636"/>
            <a:ext cx="335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Командующий войсками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Северо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Кавказского военного 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округа  генерал -полковник Макаров     Сергей Афанасьевич, первый кавалер Ордена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4 - степени. 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user\Desktop\С.А.Макар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2786082" cy="3286148"/>
          </a:xfrm>
          <a:prstGeom prst="rect">
            <a:avLst/>
          </a:prstGeom>
          <a:noFill/>
        </p:spPr>
      </p:pic>
      <p:pic>
        <p:nvPicPr>
          <p:cNvPr id="43011" name="Picture 3" descr="C:\Users\user\Desktop\Лебед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714488"/>
            <a:ext cx="2786082" cy="3429024"/>
          </a:xfrm>
          <a:prstGeom prst="rect">
            <a:avLst/>
          </a:prstGeom>
          <a:noFill/>
        </p:spPr>
      </p:pic>
      <p:pic>
        <p:nvPicPr>
          <p:cNvPr id="43012" name="Picture 4" descr="C:\Users\user\Desktop\0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1928802"/>
            <a:ext cx="2071702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572560" cy="857255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Екатерина II учредила высшую военную награду Российской империи - «Военный орден Святого великомученика и Победоносца Георгия», -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возложила на себя знаки первого ордена Святого Георгия I степени.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142985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Орден Святого Георгия стал первой русской наградой, имевшей четыре степени,  которым награждались за выдающиеся деяния и подвиги на поле боя офицеры и генералы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  <p:sp>
        <p:nvSpPr>
          <p:cNvPr id="8195" name="AutoShape 3" descr="https://kakatu.ru/users/img/218/2181629731478_14926331722119762755141766502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C:\Users\user\Desktop\9d185744d89f880ac015da5ba6dbc767-8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071678"/>
            <a:ext cx="6429420" cy="4542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501122" cy="128588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Георгиевским крестом награждаются солдаты, матросы, сержанты, старшины, прапорщики и младшие офицеры за подвиги мужество и храбрость 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бою при защите Отечества.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85728"/>
            <a:ext cx="8606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проведении миротворческой операции по принуждению Грузии к миру Георгиевские кресты IV степени получили первые 11 солдат и сержантов российской армии. Всего Георгиевскими крестами было награждено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263 российских военнослужащих.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3" descr="C:\Users\user\Desktop\56e597562a3ac_34572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500306"/>
            <a:ext cx="2648998" cy="3929090"/>
          </a:xfrm>
          <a:prstGeom prst="rect">
            <a:avLst/>
          </a:prstGeom>
          <a:noFill/>
        </p:spPr>
      </p:pic>
      <p:pic>
        <p:nvPicPr>
          <p:cNvPr id="1027" name="Picture 3" descr="C:\Users\user\Desktop\post-417-1219686031_thum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500306"/>
            <a:ext cx="2652707" cy="4012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429684" cy="1143007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 апреле 2022 г. состоялись первые награждения Георгиевским крестом  за  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спецоперацию на Украине. Один из новых кавалеров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фрейтор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Николай, который вынес командира с поля боя несмотря на то, что сам получил ранение. 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57166"/>
            <a:ext cx="8606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C:\Users\user\Desktop\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2752725" cy="44386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2400" y="509566"/>
            <a:ext cx="8606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728" y="5857891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Личные данные участников спецоперации в целях их безопасности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разглашаются. </a:t>
            </a:r>
            <a:endParaRPr lang="ru-RU" dirty="0"/>
          </a:p>
        </p:txBody>
      </p:sp>
      <p:pic>
        <p:nvPicPr>
          <p:cNvPr id="1029" name="Picture 5" descr="C:\Users\user\Desktop\фото ко Дню героев\AVfl2EEwGr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357298"/>
            <a:ext cx="4667251" cy="4443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501122" cy="128588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9"/>
            <a:ext cx="864399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501122" cy="128588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268760"/>
            <a:ext cx="7200800" cy="468052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Могуча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 на все времена,   и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прежние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годы,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ныне.</a:t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Героями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наша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Отчизна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сильна,  Отечество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славится</a:t>
            </a:r>
            <a:r>
              <a:rPr lang="ru-RU" sz="2400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ими!</a:t>
            </a:r>
            <a:endParaRPr lang="ru-RU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643998" cy="1571636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 всю историю награды высшей, первой степени были удостоены всего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25 человек, в том числе два российских императора - Екатерина II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Александр II, - а также прусский король Вильгельм I.</a:t>
            </a:r>
            <a:r>
              <a:rPr lang="ru-RU" sz="1800" dirty="0" smtClean="0"/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Генерал-фельдмаршал Григорий Потемкин-Таврический, генералиссимус Александр Суворов-Рымникский, генерал-аншеф граф Алексей Орлов-Чесменский.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user\Desktop\3. Четыре кавалера всех орденов Георгия Победоносц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857364"/>
            <a:ext cx="6072230" cy="47016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1928802"/>
            <a:ext cx="25003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олных кавалеров (имевших все 4 степени) всего четверо - фельдмаршалы </a:t>
            </a:r>
            <a:b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 И.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Голенищев-Кутузов-Смоленский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М. Б. Барклай-де-Толли,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И. И. Дибич-Забалканский и генерал И. Ф. Паскевич-Эриванский..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 descr="https://kakatu.ru/users/img/218/2181629731478_14926331722119762755141766502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 descr="https://kakatu.ru/users/img/218/2181629731478_14926331722119762755141766502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8215370" cy="92869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1807 году по образцу и подобию ордена был учрежден солдатский Георгий - серебряный знак отличия военного ордена для нижних чинов, в 1856 году так же подразделенный на четыре степени.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143248"/>
            <a:ext cx="6858048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57158" y="1214422"/>
            <a:ext cx="84296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Заслужить знак отличия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солдатский Георгиевский крест можно было, лишь совершив боевой подвиг, например, захватив вражеское знамя или штандарт, взяв в плен неприятельского офицера или генерала, первым войдя во время штурма во вражескую крепость или при абордаже на борт неприятельского корабля. Получить эту награду мог и нижний чин, спасший в боевых условиях жизнь своему командиру.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643998" cy="64294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Пётр Маркович Кошка 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матрос Черноморского флота, герой Севастопольской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обороны 1854-1855 годов,  участник 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Синопского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сражения.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Памятник_герою_украинского_Севастополя_-_panoram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000108"/>
            <a:ext cx="4077734" cy="54779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4572008"/>
            <a:ext cx="4286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Матрос Петр Кошка был награжден Знаком отличия Георгиевским крестом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III, II  степени. двумя медалями - серебряной «За защиту Севастополя 1854-1855 гг.» и бронзовой - «В память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 Крымской войне 1853-1856 гг.»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e4a8010a59d8d1210df0037505d05ca0-800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6"/>
            <a:ext cx="3857652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501122" cy="150019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всю историю ордена им наградили только двух женщин (не считая Екатерины II): сестру милосердия Римму Михайловну Иванову «За мужество и самоотвержение, оказанное в бою»(в 1915 г.посмертно) и Марию Софию Амалию, королеву Королевства Обеих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Сицилий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, «За мужество, проявленное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 время осады крепости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Гаэта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в течении 4-х месяцев (1860-1861г.г.)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8-sestra-miloserdi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3929090" cy="4795062"/>
          </a:xfrm>
          <a:prstGeom prst="rect">
            <a:avLst/>
          </a:prstGeom>
          <a:noFill/>
        </p:spPr>
      </p:pic>
      <p:pic>
        <p:nvPicPr>
          <p:cNvPr id="18435" name="Picture 3" descr="C:\Users\user\Desktop\Marie_als_Bra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071966" cy="4724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01122" cy="114300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первой половине XIX века в череду дворцовых праздников прочно вошел Высочайший прием георгиевских кавалеров в императорских резиденциях, который проводился ежегодно 9 декабря (26 ноября), в день учреждения ордена Екатериной II.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SWScan002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92827"/>
            <a:ext cx="7858180" cy="5104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643998" cy="135732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1917 году все ордена царской России были отменены, праздник забылся.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16 апреля 1934 года Постановлением ЦИК СССР было учреждено почетное звание Героя Советского Союза - высшая степень отличия за личные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или коллективные заслуги перед государством, связанные с совершением геройского подвига.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10689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00808"/>
            <a:ext cx="6572296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1261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</TotalTime>
  <Words>777</Words>
  <Application>Microsoft Office PowerPoint</Application>
  <PresentationFormat>Экран (4:3)</PresentationFormat>
  <Paragraphs>85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9 декабря –День Героев России</vt:lpstr>
      <vt:lpstr>День Героев Отечества в России -  это памятная дата, которая отмечается ежегодно 9 декабря,  установлена Федеральным законом Российской Федерации № 22-ФЗ  от 28 февраля 2007 года «О внесении изменения в статью 1-1 Федерального закона «О днях воинской славы и памятных датах России».</vt:lpstr>
      <vt:lpstr>  Екатерина II учредила высшую военную награду Российской империи - «Военный орден Святого великомученика и Победоносца Георгия», -  и возложила на себя знаки первого ордена Святого Георгия I степени. </vt:lpstr>
      <vt:lpstr> За всю историю награды высшей, первой степени были удостоены всего  25 человек, в том числе два российских императора - Екатерина II  и Александр II, - а также прусский король Вильгельм I. Генерал-фельдмаршал Григорий Потемкин-Таврический, генералиссимус Александр Суворов-Рымникский, генерал-аншеф граф Алексей Орлов-Чесменский.  </vt:lpstr>
      <vt:lpstr>В 1807 году по образцу и подобию ордена был учрежден солдатский Георгий - серебряный знак отличия военного ордена для нижних чинов, в 1856 году так же подразделенный на четыре степени.</vt:lpstr>
      <vt:lpstr>Пётр Маркович Кошка -матрос Черноморского флота, герой Севастопольской обороны 1854-1855 годов,  участник Синопского сражения. </vt:lpstr>
      <vt:lpstr>За всю историю ордена им наградили только двух женщин (не считая Екатерины II): сестру милосердия Римму Михайловну Иванову «За мужество и самоотвержение, оказанное в бою»(в 1915 г.посмертно) и Марию Софию Амалию, королеву Королевства Обеих Сицилий , «За мужество, проявленное  во время осады крепости Гаэта в течении 4-х месяцев (1860-1861г.г.)</vt:lpstr>
      <vt:lpstr>В первой половине XIX века в череду дворцовых праздников прочно вошел Высочайший прием георгиевских кавалеров в императорских резиденциях, который проводился ежегодно 9 декабря (26 ноября), в день учреждения ордена Екатериной II.</vt:lpstr>
      <vt:lpstr>В 1917 году все ордена царской России были отменены, праздник забылся.  16 апреля 1934 года Постановлением ЦИК СССР было учреждено почетное звание Героя Советского Союза - высшая степень отличия за личные  или коллективные заслуги перед государством, связанные с совершением геройского подвига.</vt:lpstr>
      <vt:lpstr>Первыми Героями Советского Союза стали 20 апреля 1934 года 7 летчиков  (А. Ляпидевский, С. Леваневский, В. Молоков, Н. Каманин, М. Слепнев,  М. Водопьянов, И. Доронин), осуществившие эвакуацию из ледового лагеря  на материк терпящих бедствие участников экспедиции и членов экипажа парохода «Челюскин», утонувшего в Беринговом море.</vt:lpstr>
      <vt:lpstr> Всего за время существования СССР звания Героя Советского Союза были удостоены 12777 человек: единожды 12618 человек,  дважды-154 человека,  трижды - 3 человека (С. М. Будённый,  И. Н. Кожедуб и А.И. Покрышкин  и четырежды- 2 человека (Л. И. Брежнев и Г. К. Жуков). Кроме того,  звание города-героя - присвоена 12 городам СССР и одно звание - «Крепость-герой» - Брестской крепости </vt:lpstr>
      <vt:lpstr>Жуков Георгий Константинович - полководец, Маршал Советского Союза, четырежды  Герой Советского Союза   </vt:lpstr>
      <vt:lpstr>  В Великую Отечественную войну звания Героя Советского Союза  были удостоены 11 605 человек, в том числе - 95 женщин, 5 детей –пионеров, 40 человек граждане зарубежных государств. </vt:lpstr>
      <vt:lpstr>Великая Отечественная война явила множество примеров массового героизма  и храбрости советских солдат. </vt:lpstr>
      <vt:lpstr>Во время сражений с фашистами советские солдаты  совершали невероятные подвиги: захватывали без оружия танки, шли с топорами на отряды противника и крушили превосходящие силы в рукопашных схватках.</vt:lpstr>
      <vt:lpstr>Родина в полной мере оценила  заслуги женщин в Великой Отечественной войне. 95 женщин заслужили звание Героя Советского Союза, а еще четверо стали полными кавалерами ордена Слава.  </vt:lpstr>
      <vt:lpstr>В ходе боев дети-герои Великой Отечественной войны не щадили собственные жизни и шли в бой с таким же мужеством и отвагой, как взрослые мужчины.  Герои Советского Союза -Леня Голиков, Марат Казей, Зина Портнова и  Валя Котик - вот уже свыше полувека являются самым знаменитым символом героизма юных защитников нашей Родины.</vt:lpstr>
      <vt:lpstr> В 1943  году Указом Президиума  Верховного Совета СССР учрежден военный орден  - «орден Славы I, II и III степени». Орденом награждались военнослужащие рядового состава, сержанты и старшины Красной Армии  а в авиации - и лица, имеющие звание младшего лейтенанта. </vt:lpstr>
      <vt:lpstr>Более 500 тысяч наших земляков ушло на фронт, 226 тысяч из ушедших  не вернулись. Их ратный подвиг в Великой Отечественной войне был высоко оценен: 215 человек удостоены звания Героя Советского Союза,  35 человек стали полными кавалерами ордена Славы.</vt:lpstr>
      <vt:lpstr>Пройдут века, но не исчезнет из памяти народной бессмертный подвиг жителей нашего края, вписавших в героическую летопись Великой Отечественной войны немеркнущие и славные страницы.</vt:lpstr>
      <vt:lpstr>Герои Афганской войны (1979-1989г.г.) - военнослужащие, которые участвовали в сражениях в составе Ограниченного контингента Советских войск 86 человек были удостоены звания Героя Советского Союза,   7 человек получили звание Герой России. </vt:lpstr>
      <vt:lpstr> Последний герой СССР 24 декабря 1991 года указом Президента СССР офицеру водолазно-спасательной службы капитану 3-го ранга Солодкову Леониду Михайловичу было присвоено звание Героя Советского Союза  </vt:lpstr>
      <vt:lpstr>Общее число присвоений звания Героя Российской Федерации   составляет 1216 человек,  из них 524 - посмертно. </vt:lpstr>
      <vt:lpstr>За время чеченских войн звание Героев Российской Федерации получили  480 солдат и офицеров. </vt:lpstr>
      <vt:lpstr> В Самарской области сегодня проживают пять Героев Российской Федерации:   Баранов А.И., Кириченко Г.С., Станкевич И.В., Стержантов А.Л., Ярцев Н.Н. С историей Самарской области связаны имена   53-х Героев Российской Федерации </vt:lpstr>
      <vt:lpstr>Для поиска  имен и сохранения информации о подвигах соотечественников создан  проект «Энциклопедия подвига»   Руководитель проекта  Станкевич И.В.</vt:lpstr>
      <vt:lpstr>7 лет прошло  с того момента, как Российские военнослужащие  участвуют  в военной операции в Сирии. Эти годы  вписали в историю нашей страны имена новых героев, которыми мы гордимся.</vt:lpstr>
      <vt:lpstr> В ходе специальной военной операции на Украине российские военнослужащие  за мужество и героизм проявленные в боевых действиях удостаиваются высоких званий отличий - Героев России, орденов Мужества, Георгиевских крестов, медалей Жукова и Суворова. Но самой массовой при награждениях стала медаль «За отвагу».  </vt:lpstr>
      <vt:lpstr>8 августа 2000 года указом президента РФ был утвержден статут ордена Святого Георгия  и знака отличия Георгиевского креста,  вручаемые  исключительно  за участие в боевых действиях и проявленные при этом доблесть и отвагу.</vt:lpstr>
      <vt:lpstr>Георгиевским крестом награждаются солдаты, матросы, сержанты, старшины, прапорщики и младшие офицеры за подвиги мужество и храбрость   в бою при защите Отечества. </vt:lpstr>
      <vt:lpstr> В апреле 2022 г. состоялись первые награждения Георгиевским крестом  за   спецоперацию на Украине. Один из новых кавалеров eфрейтор Николай, который вынес командира с поля боя несмотря на то, что сам получил ранение.  </vt:lpstr>
      <vt:lpstr> 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399</cp:revision>
  <dcterms:created xsi:type="dcterms:W3CDTF">2022-10-27T16:44:05Z</dcterms:created>
  <dcterms:modified xsi:type="dcterms:W3CDTF">2022-12-07T07:38:35Z</dcterms:modified>
</cp:coreProperties>
</file>