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4" r:id="rId12"/>
    <p:sldId id="273" r:id="rId13"/>
    <p:sldId id="267" r:id="rId14"/>
    <p:sldId id="275" r:id="rId15"/>
    <p:sldId id="266" r:id="rId16"/>
    <p:sldId id="268" r:id="rId17"/>
    <p:sldId id="270" r:id="rId18"/>
    <p:sldId id="271" r:id="rId19"/>
    <p:sldId id="277" r:id="rId20"/>
    <p:sldId id="276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2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7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9618-B9B0-40DC-91D1-6887F401D22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41C9-3252-4EBB-8A2B-6F668ED65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857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 учреждение  Самарской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ПОВОЛЖСКИЙ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ГОСУДАРСТВЕННЫЙ КОЛЛЕДЖ»</a:t>
            </a:r>
            <a:endParaRPr lang="ru-RU" sz="2000" dirty="0"/>
          </a:p>
        </p:txBody>
      </p:sp>
      <p:pic>
        <p:nvPicPr>
          <p:cNvPr id="1027" name="Picture 3" descr="C:\Users\user\Desktop\Ко Дню Единства\4 ноя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786610" cy="45668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285860"/>
            <a:ext cx="807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 Мужества, посвященный Дню воинской славы – 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Дню народного единства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«Гремят истории колокола».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107156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октябре 1611 г. в Нижнем Новгороде началось формирование Второго ополчения против иностранной интервенции, оно объединило три главные общественные силы:“холопы государевы” – служилое сословие; “сироты” – земские люди, торговцы и ремесленники; “богомольцы” – духовенство.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35782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Ведущая роль в формировании ополчения и сборе средств принадлежала земскому старосте Кузьме Минину. Он выступил с пламенной речью перед Нижегородским Кремлем, где призвал каждого гражданина страны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оставаться безучастным и помочь сбору средств на организацию ополчения.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на 4.11.22г\slide_1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0092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85728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Кузьма Минич Анкудинов (1570-1616) —появился на свет в 1570 году в городе Балахне. Отец был соляным промышленником. Мать занималась воспитанием детей. Когда Анкудинову исполнилось 11 лет, семья переехала в Нижний Новгород. В сентябре 1611 Кузьму избрали слободским старостой. Он успешно руководил жителями, заражал их своей энергией и продвигал отличные идеи. Но переломным моментом стало получение грамоты Патриарха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Ермогена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ней говорилось о необходимости немедленно подняться на борьбу с польскими захватчиками.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57200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Минин неоднократно проявлял свои лидерские качества. Он стал предводителем многочисленных бойцов,  управлял хозяйством, распоряжался казной и устанавливал связи с населением в разных городах. Зимой 1611 г. был основан «Совет всея земли». От имени этой организации Минин и Пожарский рассылали грамоты, призывающие участвовать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битве. После победы герой остался служить в Москве.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54167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78621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416723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584568" cy="414340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428605"/>
            <a:ext cx="50006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Князь Дмитрий Пожарский, родился в 1578 году и происходил из рода князей Стародубских, от великого князя владимирского Всеволода III Юрьевича. Дмитрий в пятнадцатилетнем возрасте приступил к дворцовой службе получив чин стряпчего с платьем. В 1602 году Пожарский уже был стольником. Свою службу Пожарский начал при Борисе Годунове.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марта 1610 г. князь Дмитрий Пожарский начинает играть крупную историческую роль – благодаря бурям Смутного времени. Стольник Пожарский вполне успешно боролся с шайками Тушинского вора </a:t>
            </a:r>
            <a:r>
              <a:rPr lang="ru-RU" sz="17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(так звали в народе</a:t>
            </a:r>
            <a:r>
              <a:rPr kumimoji="0" lang="ru-RU" sz="17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Лжедмитрия </a:t>
            </a:r>
            <a:r>
              <a:rPr kumimoji="0" lang="en-US" sz="17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7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не просил милости у польского короля, не совершал предательства. </a:t>
            </a:r>
            <a:endParaRPr kumimoji="0" lang="ru-RU" sz="17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85776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и 20 марта 1610 он отразил в Москве приступы поляков, после чего, сильно израненный, удалился сперва в Троице-Сергиев монастырь, а потом – в свое суздальское село Нижний Ландех, где в том же году к нему явилось посольство из нижегородских граждан, руководимых Мининым, с просьбой стать во главе нового ополчения на спасение Москвы.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157163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Кузьма Минин в своём призыве поставил вопрос и о выборе военачальника будущего ополчения. На очередном сходе нижегородцы постановили просить возглавить народное ополчение князя Пожарского.  Он долго отказывался , но когда к нему приехала делегация из Нижнего Новгорода во главе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архимандритом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Вознесенско-Печёрского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монастыря Феодосием, то Пожарский согласился возглавить ополчение.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2000240"/>
            <a:ext cx="7072363" cy="45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572008"/>
            <a:ext cx="8572560" cy="17859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Пожарский прибыл в Нижний Новгород 28 октября 1611 года и сразу же вместе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Мининым начал организацию ополчения. Все ополченцы получили хорошее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жалование.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лужилым людям первой статьи назначили денежный оклад — 50 рублей в год, второй статьи — 45 рублей, третьей — 40 рублей. Наличие у ополченцев постоянного денежного довольствия привлекло в ополчение новых служилых людей со всех окрестных областей.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esktop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358246" cy="1214446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22 октября (4 ноября по григорианскому календарю) 1612 года бойцы народного ополчения под предводительством Кузьмы Минина и Дмитрия Пожарского штурмом взяли Китай-город, гарнизон Речи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отступил в Кремль. Князь Пожарский вступил в Китай-город с Казанскою иконой Божьей Матери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500174"/>
            <a:ext cx="5962856" cy="4002849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5500702"/>
            <a:ext cx="87868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октября (5 ноября по григорианскому календарю) командование гарнизона интервентов подписало капитуляцию, выпустив тогда же из Кремля московских бояр и других знатных лиц. На следующий день гарнизон сдался.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20866"/>
            <a:ext cx="6929422" cy="389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95665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27 октября был назначен торжественный вход в Кремль войск князей Пожарского и Трубецкого. Когда войска собрались у Лобного места, архимандрит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Троице-Сергиевого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монастыря Дионисий совершил торжественный молебен в честь победы ополченцев. После чего под звон колоколов победители в сопровождении народа вступили в Кремль со знаменами и хоругвями. Так завершилось очищение Москвы и Московского государства от иноземных захватчиков.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100013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конце февраля 1613 года Земский собор избрал новым царём Михаила Романова, первого правителя из династии Романовых. В 1630-е годы на Красной площади появился Казанский собор,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которые некоторые историки считают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обетным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user\Desktop\istoriya-41297-a-kivshenko-mihail-fedorovich-deputaciya-ot-zemskogo-sobora-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757748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072074"/>
            <a:ext cx="850112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1649 году царь Алексей Михайлович распорядился отмечать день Казанской иконы Божией Матери не только летом, но и 22 октября (по юлианскому календарю), когда у него родился первенец Дмитрий Алексеевич. Празднование Казанской иконы Божьей Матери (в память избавления Москвы и России от поляков в 1612 году) сохраняется в православном календаре и доныне.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0_f81c6_76bbac5a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3214710" cy="369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58" y="345095"/>
            <a:ext cx="84296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400 лет назад Иван Сусанин завершил своим подвигом так называемое «Смутное время» на Руси.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1613 году после Земского Собора и официального избрания Михаила Романова на царствование, воспрепятствовать этому должны были поляки. Сам царь со своей матерью в это время как раз находились под Костромой в деревне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Домнино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Поляки, узнав об этом, отправились в деревню.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214554"/>
            <a:ext cx="492922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Подойдя к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Домнино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они встретили Ивана Сусанина, которого заставили показать где прячется молодой Романов. Крестьянин согласился и повел поляков, но в противоположную сторону — к болотам и лесам.</a:t>
            </a:r>
            <a:r>
              <a:rPr lang="ru-RU" sz="1700" dirty="0" smtClean="0"/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Зайдя в самую глубь леса поляки поняли, что идут в другую сторону и начали пытать Сусанина. Крестьянин принял мучительную смерть, но не рассказал, где прятался царь.</a:t>
            </a:r>
            <a:r>
              <a:rPr lang="ru-RU" sz="1700" dirty="0" smtClean="0"/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истории всех воин, подвиг Сусанина был повторен более 70 раз.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4576"/>
            <a:ext cx="2798768" cy="464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0034" y="5143512"/>
            <a:ext cx="5429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крестьянину Ивану Сусанину воздвигнут 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Костроме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1851 году в честь легендарного подвига во времена </a:t>
            </a:r>
            <a:r>
              <a:rPr lang="ru-RU" b="1" dirty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Смутного времени».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285728"/>
            <a:ext cx="8286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идеей построить такой монумент Минину и Пожарскому в 1803 году выступили представители интеллигенции, а именно участники одной известной литературно-общественной организации – Вольного общества любителей словесности, наук и художеств, которое существовало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Петербурге в первой четверти XIX века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785926"/>
            <a:ext cx="47149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над памятником Минину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Пожарскому начались в конце 1811 года и были закончены лишь в 1818 году.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Готовую скульптуру переправляли из Петербурга в Москву по воде. Путь был довольно долгим — по Неве, Онежскому озеру, Шексне, Волге, Оке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Москва-реке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Установка памятника заняла почти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месяца,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установили в самом сердце Красной площади, прямо напротив Верхних торговых рядов (сейчас в этом здании находится ГУМ) и лицом к Кремлю. </a:t>
            </a:r>
          </a:p>
        </p:txBody>
      </p:sp>
      <p:pic>
        <p:nvPicPr>
          <p:cNvPr id="4102" name="Picture 6" descr="C:\Users\user\Desktop\8059910db6edb52d9acc03ffcf39be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714776" cy="46434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357826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Пьедестал украшен барельефами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двух сторон и надписью: «гражданину Минину и князю Пожарскому </a:t>
            </a:r>
            <a:br>
              <a:rPr lang="ru-RU" b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благодарная Россия».</a:t>
            </a:r>
            <a:r>
              <a:rPr lang="ru-RU" b="1" i="1" dirty="0" smtClean="0">
                <a:solidFill>
                  <a:srgbClr val="2021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5716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РОССИЯ КРУПНЕЙШЕЕ ГОСУДАРСТВО В МИРЕ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суше Россия граничит с 16-ю государствами: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Азербайджаном, Белоруссией, Грузией, Казахстаном, Китай, КНДР, Латвией, Литвой, Эстонией, Монголией, Норвегией, Польшей, Украиной, Финляндией, , Абхазией и Южной Осетией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По морю граничит  с США и Японией. </a:t>
            </a:r>
            <a:endParaRPr lang="ru-RU" sz="1600" b="1" dirty="0"/>
          </a:p>
        </p:txBody>
      </p:sp>
      <p:pic>
        <p:nvPicPr>
          <p:cNvPr id="2050" name="Picture 2" descr="C:\Users\user\Desktop\63438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858048" cy="47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1931 году, когда проводили реконструкцию Красной площади, памятник перенесли к собору Василия Блаженного.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f88c7d57103022b983c2ed97d31124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37150"/>
            <a:ext cx="3883922" cy="493509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8596" y="1773855"/>
            <a:ext cx="442915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уникален, прежде всего, с исторической точки зрения: это первая в Москве и вторая в России (после «Медного всадника» в Санкт-Петербурге) скульптурная композиция,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в стране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посвящение не государям, а настоящим героям из народа. </a:t>
            </a:r>
            <a:r>
              <a:rPr lang="ru-RU" sz="17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его строительство собирали всем миром.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7158" y="4298327"/>
            <a:ext cx="450059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2005 году в Нижнем Новгороде был открыт памятник Минину и Пожарскому. Эта скульптурная группа является уменьшенной копией памятника,  расположенного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Красной площади Москве. </a:t>
            </a:r>
            <a:r>
              <a:rPr lang="ru-RU" sz="17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основные мероприятия в День народного единства в Москве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Нижнем Новгороде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проходят возле этих памятников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ostovkniga.com/assets/images/kartinki/den_edin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99" y="1714488"/>
            <a:ext cx="74168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71670" y="5072074"/>
            <a:ext cx="4286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Россию, без неё нам не жить.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её, чтобы вечно ей быть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Нашей правдой и силой,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Всею нашей судьбой.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Россию – нет России другой!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5720" y="214290"/>
            <a:ext cx="8643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Обращаясь памятью к нашей истории, мы черпаем в ней силы духовные и понимаем, что нашу Родину надо беречь и, если придётся, защищать. Победа, которую одержал русский народ в то тяжёлое время – это не только победа над внешним врагом, но и над внутренней слабостью, разобщённостью, которая чуть не погубила страну. Это не должно повториться!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135732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РОССИЯ МНОГОНАЦИОНАЛЬНАЯ  СТРАНА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Проживающие нации представлены больше 190 народностями, в число которых входят коренные расы и население, обитающее на землях традиционного поселения предков.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367837" cy="472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357298"/>
            <a:ext cx="84296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Многонациональность Российского государства отражается в его Конституции</a:t>
            </a:r>
            <a:r>
              <a:rPr lang="ru-RU" sz="1700" b="1" dirty="0" smtClean="0">
                <a:solidFill>
                  <a:srgbClr val="C00000"/>
                </a:solidFill>
              </a:rPr>
              <a:t>. 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50720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 1. Носителем суверенитета и единственным источником власти в Российской Федерации является ее многонациональный народ.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19 2. 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Запрещаются любые формы ограничения прав граждан по признакам социальной, расовой, национальной, языковой или религиозной принадлежности.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357166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много раз подвергалась испытаниям, не раз переживала времена хаоса, вражды. Когда страна слабела, на неё набрасывались соседи, спеша урвать кусок побольше да пожирнее. Внутренние и внешние бури потрясали страну до самого основания. Но страна снова и снова вставала из пепла. После каждой трагедии она становилась лишь сильнее на зависть врагам.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много раз подвергалась испытаниям, не раз переживала времена хаоса, вражды и анархии. После каждой трагедии она становилась лишь сильнее на зависть врагам.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esktop\Фото на 4.11.22\ab4c50a5-c4f1-463d-ad3a-6f50ea8c5c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492896"/>
            <a:ext cx="5948734" cy="392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В Смутное время [С.Иванов.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71546"/>
            <a:ext cx="4812086" cy="54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исторической литературе события конца XVI в. – начала XVII в. принято называть Смутой. События происходившие в СМУТНОЕ ВРЕМЯ: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0" y="1000108"/>
            <a:ext cx="38576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1598 г. – Избрание Бориса Годунова на престол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1601-1603 гг. – Сильный голод в стране, гибель множества людей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1603 г. – Восстание под предводительством Хлопка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1604 г. – Появление самозванца Лжедмитрия с юго-запада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1605 г. – Падение династии Годуновых, приход к власти Лжедмитрия I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1606 г. – Приход к власти Василия Шуйского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1606-1607 гг. – Восстание под предводительством Ивана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Болотникова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1607-1610 гг. – Появление нового самозванца – Лжедмитрия II, борьба за престол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1610-1613 гг. – Семибоярщина, народные ополчения против интервентов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1613 г. – Воцарение династии Романовых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s1.slide-share.ru/s_slide/6942802a8688d36780808a83e95d3d09/ab4c50a5-c4f1-463d-ad3a-6f50ea8c5c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20" y="285728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 Годунов был первым русским царем (1598-1605),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занявшим трон не по наследству, а путем выборов на Земском соборе.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был крупным государственным деятелем.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user\Desktop\033b1c8ee681c6be59f933fa8e00ece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3933825" cy="5257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Наметилось сближение с Западом, на службу приглашались иностранцы, русские молодые дворяне отправлялись на учебу за границу.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Широкий размах в его правление получило строительство новых городов, особенно в Поволжье.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Однако неурожай 1601 и 1602 гг.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последовавший голод погубил 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Б. Годунова, он катастрофически стал терять авторитет.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357562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В1603 году произошло восстание под предводительством казачьего атамана Хлопка. Среди множества действовавших в то время разбойничьих отрядов наиболее крупным, действовавшим у самой Москвы, был отряд атамана Хлопка Косолапа.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85720" y="5245635"/>
            <a:ext cx="435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Бориса Годунова осложнялось состояние здоровья 13 апреля 1605 года у царя случился апоплексический удар, ставший причиной смерти.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643998" cy="121444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1602-1603 гг. в Польше появился беглый монах Григорий Отрепьев, выдававший себя за «чудом спасшегося царевича Дмитрия». Он обратился за помощью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 польским магнатам и королю Сигизмунду III. Польша к идее вторжения в Россию отнеслась благосклонно и оказала поддержку в ее осуществлении.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picture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500462" cy="31432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1500174"/>
            <a:ext cx="45005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 Лжедмитрий около года.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Первоначально народ приветствовал Лжедмитрия, он щедро одаривал дворян и крестьян, поднял зарплату военным. Увеличил земельные наделы помещикам</a:t>
            </a:r>
            <a:r>
              <a:rPr lang="ru-RU" sz="1600" dirty="0" smtClean="0"/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Однако вскоре новый царь сумел вызвать недовольство во всех слоях московского населения.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Царь не соблюдал православных обрядов, не чтил традиционно русского уклада жизни (носил польское платье, брил бороду, не спал после обеда, редко посещал церковь).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8632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Казна быстро опустела, и те, кто еще вчера поддерживал самозванца, стали его врагами. После женитьбы Лжедмитрия на католичке Марине Мнишек в Москве вспыхнуло восстание и 17 мая 1606 г. самозванец был убит.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Его тело было сожжено, а прах смешан с порохом. Останки Лжедмитрия 1 были заправлены в пушку и полетели в сторону Польши – туда, откуда явился самозванец. Это был единственный в истории выстрел, произведенный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Царь-Пушкой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221457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смерти Лжедмитрия I царем стал Василий Шуйский (1606-1610).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отстаивал интересы старинных боярских родов. Бежавшие из Москвы сторонники Лжедмитрия распустили слухи о том, что царь не погиб, а спасся и пребывает где-то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Польше. Это дало повод для появления нового Лжедмитрия 2. Большое войско поляков двинулось на Москву. В июне 1608 года враги подошли к местечку Тушино под Москвой. Образовался Тушинский лагерь. Шуйский не сумел организовать достойный отпор врагу. Через полгода бояре свергают его с трона и создают собственное правительство во главе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князем Мстиславским – «семибоярщину».</a:t>
            </a:r>
            <a:endParaRPr lang="ru-RU" sz="1600" dirty="0"/>
          </a:p>
        </p:txBody>
      </p:sp>
      <p:pic>
        <p:nvPicPr>
          <p:cNvPr id="3" name="Рисунок 2" descr="E:\гремят истории колокола\фотографии\Василий Шуйск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3286148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 descr="C:\Users\user\Desktop\img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810116" cy="407196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4714884"/>
            <a:ext cx="3571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Боярское правительство поступили предательски по отношению к своей стране: предложили русский трон сыну польского короля Владиславу, впустили в Москву поляков, сдали им Смоленск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1611 г. было сформировано Первое ополчение под руководством П. Ляпунова,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так же Д.Трубецкого и атамана И. </a:t>
            </a:r>
            <a:r>
              <a:rPr kumimoji="0" lang="ru-RU" sz="17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Заруцкого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Оно состояло, в основном, из дворян и казаков. К 1 апреля основные силы Первого ополчения подошли к Москве. В течение месяца ополченцы штурмовали город. Им удалось освободить Белый и Земляной города, и часть Китай-города. Это названия районов г. Москвы.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Недовольные казаки убили Ляпунова, что привело к распаду Первого ополчения. В это же время шведы взяли Новгород, а поляки – Смоленск.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slide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786610" cy="4461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26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1605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Государственное бюджетное профессиональное  образовательное  учреждение  Самарской области  « ПОВОЛЖСКИЙ ГОСУДАРСТВЕННЫЙ КОЛЛЕДЖ»</vt:lpstr>
      <vt:lpstr>РОССИЯ КРУПНЕЙШЕЕ ГОСУДАРСТВО В МИРЕ На суше Россия граничит с 16-ю государствами: Азербайджаном, Белоруссией, Грузией, Казахстаном, Китай, КНДР, Латвией, Литвой, Эстонией, Монголией, Норвегией, Польшей, Украиной, Финляндией, , Абхазией и Южной Осетией  По морю граничит  с США и Японией. </vt:lpstr>
      <vt:lpstr> РОССИЯ МНОГОНАЦИОНАЛЬНАЯ  СТРАНА  Проживающие нации представлены больше 190 народностями, в число которых входят коренные расы и население, обитающее на землях традиционного поселения предков. </vt:lpstr>
      <vt:lpstr>Презентация PowerPoint</vt:lpstr>
      <vt:lpstr>Презентация PowerPoint</vt:lpstr>
      <vt:lpstr>Презентация PowerPoint</vt:lpstr>
      <vt:lpstr> В 1602-1603 гг. в Польше появился беглый монах Григорий Отрепьев, выдававший себя за «чудом спасшегося царевича Дмитрия». Он обратился за помощью  к польским магнатам и королю Сигизмунду III. Польша к идее вторжения в Россию отнеслась благосклонно и оказала поддержку в ее осуществлении. </vt:lpstr>
      <vt:lpstr>После смерти Лжедмитрия I царем стал Василий Шуйский (1606-1610). Он отстаивал интересы старинных боярских родов. Бежавшие из Москвы сторонники Лжедмитрия распустили слухи о том, что царь не погиб, а спасся и пребывает где-то  в Польше. Это дало повод для появления нового Лжедмитрия 2. Большое войско поляков двинулось на Москву. В июне 1608 года враги подошли к местечку Тушино под Москвой. Образовался Тушинский лагерь. Шуйский не сумел организовать достойный отпор врагу. Через полгода бояре свергают его с трона и создают собственное правительство во главе  с князем Мстиславским – «семибоярщину».</vt:lpstr>
      <vt:lpstr>Презентация PowerPoint</vt:lpstr>
      <vt:lpstr>В октябре 1611 г. в Нижнем Новгороде началось формирование Второго ополчения против иностранной интервенции, оно объединило три главные общественные силы:“холопы государевы” – служилое сословие; “сироты” – земские люди, торговцы и ремесленники; “богомольцы” – духовенство.</vt:lpstr>
      <vt:lpstr>Презентация PowerPoint</vt:lpstr>
      <vt:lpstr>Презентация PowerPoint</vt:lpstr>
      <vt:lpstr> Кузьма Минин в своём призыве поставил вопрос и о выборе военачальника будущего ополчения. На очередном сходе нижегородцы постановили просить возглавить народное ополчение князя Пожарского.  Он долго отказывался , но когда к нему приехала делегация из Нижнего Новгорода во главе  с архимандритом Вознесенско-Печёрского монастыря Феодосием, то Пожарский согласился возглавить ополчение. </vt:lpstr>
      <vt:lpstr>Пожарский прибыл в Нижний Новгород 28 октября 1611 года и сразу же вместе с Мининым начал организацию ополчения. Все ополченцы получили хорошее жалование. Служилым людям первой статьи назначили денежный оклад — 50 рублей в год, второй статьи — 45 рублей, третьей — 40 рублей. Наличие у ополченцев постоянного денежного довольствия привлекло в ополчение новых служилых людей со всех окрестных областей. </vt:lpstr>
      <vt:lpstr>22 октября (4 ноября по григорианскому календарю) 1612 года бойцы народного ополчения под предводительством Кузьмы Минина и Дмитрия Пожарского штурмом взяли Китай-город, гарнизон Речи Посполитой отступил в Кремль. Князь Пожарский вступил в Китай-город с Казанскою иконой Божьей Матери</vt:lpstr>
      <vt:lpstr>Презентация PowerPoint</vt:lpstr>
      <vt:lpstr>В конце февраля 1613 года Земский собор избрал новым царём Михаила Романова, первого правителя из династии Романовых. В 1630-е годы на Красной площади появился Казанский собор,  которые некоторые историки считают обетным.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134</cp:revision>
  <dcterms:created xsi:type="dcterms:W3CDTF">2022-10-27T16:44:05Z</dcterms:created>
  <dcterms:modified xsi:type="dcterms:W3CDTF">2022-12-30T07:11:51Z</dcterms:modified>
</cp:coreProperties>
</file>