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8" r:id="rId10"/>
    <p:sldId id="267" r:id="rId11"/>
    <p:sldId id="266" r:id="rId12"/>
    <p:sldId id="265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67006F-8A20-4C67-999E-6AD14E717DFA}">
          <p14:sldIdLst>
            <p14:sldId id="257"/>
            <p14:sldId id="258"/>
            <p14:sldId id="259"/>
            <p14:sldId id="260"/>
            <p14:sldId id="263"/>
            <p14:sldId id="262"/>
            <p14:sldId id="261"/>
            <p14:sldId id="264"/>
            <p14:sldId id="268"/>
            <p14:sldId id="267"/>
            <p14:sldId id="266"/>
            <p14:sldId id="265"/>
            <p14:sldId id="271"/>
            <p14:sldId id="270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60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5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89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27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476672"/>
            <a:ext cx="8022289" cy="10801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prstTxWarp prst="textDeflateBottom">
              <a:avLst>
                <a:gd name="adj" fmla="val 88959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рыма в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         </a:t>
            </a:r>
            <a:b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страны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СДК-новогуслево\Desktop\Новая папка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4896" cy="4752528"/>
          </a:xfrm>
          <a:prstGeom prst="ellipse">
            <a:avLst/>
          </a:prstGeom>
          <a:ln w="228600" cap="sq" cmpd="thickThin">
            <a:solidFill>
              <a:schemeClr val="accent5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ДК-новогуслево\Desktop\Новая папка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94271" cy="5214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9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ДК-новогуслево\Desktop\Новая папка\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64829" cy="55986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87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891264" cy="715962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b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Севастополь</a:t>
            </a: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C:\Users\СДК-новогуслево\Desktop\Новая папка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16832"/>
            <a:ext cx="7926123" cy="4458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4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ДК-новогуслево\Desktop\Новая папка\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72309" cy="55446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6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ДК-новогуслево\Desktop\Новая папка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40960" cy="5832648"/>
          </a:xfrm>
          <a:prstGeom prst="hexagon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1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ДК-новогуслево\Desktop\Новая папка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8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ДК-новогуслево\Desktop\Новая папка\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28792" cy="50519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6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ДК-новогуслево\Desktop\Новая папка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23901" cy="489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6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ДК-новогуслево\Desktop\Новая папка\1463135149_c2f323c008c85729929df55aad0aa7ce_w560_h350_c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1"/>
            <a:ext cx="7128792" cy="44554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4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11760" y="3356992"/>
            <a:ext cx="3844516" cy="548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ДК-новогуслево\Desktop\Новая папка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675456"/>
            <a:ext cx="6912768" cy="7147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3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ДК-новогуслево\Desktop\Новая папка\img_user_file_550c5a446581a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40827" cy="55806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9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ДК-новогуслево\Desktop\Новая папка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28339" cy="5760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1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9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ДК-новогуслево\Desktop\Новая папка\27.02_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056784" cy="5292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0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ДК-новогуслево\Desktop\Новая папка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28792" cy="5349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6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3622EA"/>
      </a:lt2>
      <a:accent1>
        <a:srgbClr val="157AF0"/>
      </a:accent1>
      <a:accent2>
        <a:srgbClr val="069FFD"/>
      </a:accent2>
      <a:accent3>
        <a:srgbClr val="FFFFFF"/>
      </a:accent3>
      <a:accent4>
        <a:srgbClr val="DADADA"/>
      </a:accent4>
      <a:accent5>
        <a:srgbClr val="AABEF6"/>
      </a:accent5>
      <a:accent6>
        <a:srgbClr val="0590E5"/>
      </a:accent6>
      <a:hlink>
        <a:srgbClr val="4CD7FE"/>
      </a:hlink>
      <a:folHlink>
        <a:srgbClr val="FFFFFF"/>
      </a:folHlink>
    </a:clrScheme>
    <a:fontScheme name="Другая 12">
      <a:majorFont>
        <a:latin typeface="Arbat"/>
        <a:ea typeface=""/>
        <a:cs typeface=""/>
      </a:majorFont>
      <a:minorFont>
        <a:latin typeface="Angel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(4)</Template>
  <TotalTime>121</TotalTime>
  <Words>4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powerpoint-template-24</vt:lpstr>
      <vt:lpstr>История Крыма в истории                   нашей страны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Севастополь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Крыма в нашей стране</dc:title>
  <dc:creator>СДК-новогуслево</dc:creator>
  <cp:lastModifiedBy>СДК-новогуслево</cp:lastModifiedBy>
  <cp:revision>13</cp:revision>
  <dcterms:created xsi:type="dcterms:W3CDTF">2017-03-10T17:13:03Z</dcterms:created>
  <dcterms:modified xsi:type="dcterms:W3CDTF">2017-03-16T12:07:17Z</dcterms:modified>
</cp:coreProperties>
</file>