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Q8zGP8zJb03dwQ?uid=1019896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5040560" cy="15841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643182"/>
            <a:ext cx="46434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(видео «Я люблю тебя Россия»)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Ссылка на видео: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disk.yandex.ru/i/Q8zGP8zJb03dwQ?uid=101989638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387</TotalTime>
  <Words>1031</Words>
  <Application>Microsoft Office PowerPoint</Application>
  <PresentationFormat>Экран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HLM</cp:lastModifiedBy>
  <cp:revision>38</cp:revision>
  <dcterms:created xsi:type="dcterms:W3CDTF">2014-06-19T12:34:27Z</dcterms:created>
  <dcterms:modified xsi:type="dcterms:W3CDTF">2021-10-28T11:51:26Z</dcterms:modified>
</cp:coreProperties>
</file>